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media/image1.jpeg" ContentType="image/jpeg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800" u="none" kumimoji="0" normalizeH="0">
        <a:ln>
          <a:noFill/>
        </a:ln>
        <a:solidFill>
          <a:srgbClr val="FFFFFF"/>
        </a:solidFill>
        <a:effectLst>
          <a:outerShdw sx="100000" sy="100000" kx="0" ky="0" algn="b" rotWithShape="0" blurRad="38100" dist="64529" dir="2700000">
            <a:srgbClr val="000000">
              <a:alpha val="48275"/>
            </a:srgbClr>
          </a:outerShdw>
        </a:effectLst>
        <a:uFillTx/>
        <a:latin typeface="+mn-lt"/>
        <a:ea typeface="+mn-ea"/>
        <a:cs typeface="+mn-cs"/>
        <a:sym typeface="Helvetica Neue Light"/>
      </a:defRPr>
    </a:lvl1pPr>
    <a:lvl2pPr marL="0" marR="0" indent="3429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800" u="none" kumimoji="0" normalizeH="0">
        <a:ln>
          <a:noFill/>
        </a:ln>
        <a:solidFill>
          <a:srgbClr val="FFFFFF"/>
        </a:solidFill>
        <a:effectLst>
          <a:outerShdw sx="100000" sy="100000" kx="0" ky="0" algn="b" rotWithShape="0" blurRad="38100" dist="64529" dir="2700000">
            <a:srgbClr val="000000">
              <a:alpha val="48275"/>
            </a:srgbClr>
          </a:outerShdw>
        </a:effectLst>
        <a:uFillTx/>
        <a:latin typeface="+mn-lt"/>
        <a:ea typeface="+mn-ea"/>
        <a:cs typeface="+mn-cs"/>
        <a:sym typeface="Helvetica Neue Light"/>
      </a:defRPr>
    </a:lvl2pPr>
    <a:lvl3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800" u="none" kumimoji="0" normalizeH="0">
        <a:ln>
          <a:noFill/>
        </a:ln>
        <a:solidFill>
          <a:srgbClr val="FFFFFF"/>
        </a:solidFill>
        <a:effectLst>
          <a:outerShdw sx="100000" sy="100000" kx="0" ky="0" algn="b" rotWithShape="0" blurRad="38100" dist="64529" dir="2700000">
            <a:srgbClr val="000000">
              <a:alpha val="48275"/>
            </a:srgbClr>
          </a:outerShdw>
        </a:effectLst>
        <a:uFillTx/>
        <a:latin typeface="+mn-lt"/>
        <a:ea typeface="+mn-ea"/>
        <a:cs typeface="+mn-cs"/>
        <a:sym typeface="Helvetica Neue Light"/>
      </a:defRPr>
    </a:lvl3pPr>
    <a:lvl4pPr marL="0" marR="0" indent="10287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800" u="none" kumimoji="0" normalizeH="0">
        <a:ln>
          <a:noFill/>
        </a:ln>
        <a:solidFill>
          <a:srgbClr val="FFFFFF"/>
        </a:solidFill>
        <a:effectLst>
          <a:outerShdw sx="100000" sy="100000" kx="0" ky="0" algn="b" rotWithShape="0" blurRad="38100" dist="64529" dir="2700000">
            <a:srgbClr val="000000">
              <a:alpha val="48275"/>
            </a:srgbClr>
          </a:outerShdw>
        </a:effectLst>
        <a:uFillTx/>
        <a:latin typeface="+mn-lt"/>
        <a:ea typeface="+mn-ea"/>
        <a:cs typeface="+mn-cs"/>
        <a:sym typeface="Helvetica Neue Light"/>
      </a:defRPr>
    </a:lvl4pPr>
    <a:lvl5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800" u="none" kumimoji="0" normalizeH="0">
        <a:ln>
          <a:noFill/>
        </a:ln>
        <a:solidFill>
          <a:srgbClr val="FFFFFF"/>
        </a:solidFill>
        <a:effectLst>
          <a:outerShdw sx="100000" sy="100000" kx="0" ky="0" algn="b" rotWithShape="0" blurRad="38100" dist="64529" dir="2700000">
            <a:srgbClr val="000000">
              <a:alpha val="48275"/>
            </a:srgbClr>
          </a:outerShdw>
        </a:effectLst>
        <a:uFillTx/>
        <a:latin typeface="+mn-lt"/>
        <a:ea typeface="+mn-ea"/>
        <a:cs typeface="+mn-cs"/>
        <a:sym typeface="Helvetica Neue Light"/>
      </a:defRPr>
    </a:lvl5pPr>
    <a:lvl6pPr marL="0" marR="0" indent="17145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800" u="none" kumimoji="0" normalizeH="0">
        <a:ln>
          <a:noFill/>
        </a:ln>
        <a:solidFill>
          <a:srgbClr val="FFFFFF"/>
        </a:solidFill>
        <a:effectLst>
          <a:outerShdw sx="100000" sy="100000" kx="0" ky="0" algn="b" rotWithShape="0" blurRad="38100" dist="64529" dir="2700000">
            <a:srgbClr val="000000">
              <a:alpha val="48275"/>
            </a:srgbClr>
          </a:outerShdw>
        </a:effectLst>
        <a:uFillTx/>
        <a:latin typeface="+mn-lt"/>
        <a:ea typeface="+mn-ea"/>
        <a:cs typeface="+mn-cs"/>
        <a:sym typeface="Helvetica Neue Light"/>
      </a:defRPr>
    </a:lvl6pPr>
    <a:lvl7pPr marL="0" marR="0" indent="2057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800" u="none" kumimoji="0" normalizeH="0">
        <a:ln>
          <a:noFill/>
        </a:ln>
        <a:solidFill>
          <a:srgbClr val="FFFFFF"/>
        </a:solidFill>
        <a:effectLst>
          <a:outerShdw sx="100000" sy="100000" kx="0" ky="0" algn="b" rotWithShape="0" blurRad="38100" dist="64529" dir="2700000">
            <a:srgbClr val="000000">
              <a:alpha val="48275"/>
            </a:srgbClr>
          </a:outerShdw>
        </a:effectLst>
        <a:uFillTx/>
        <a:latin typeface="+mn-lt"/>
        <a:ea typeface="+mn-ea"/>
        <a:cs typeface="+mn-cs"/>
        <a:sym typeface="Helvetica Neue Light"/>
      </a:defRPr>
    </a:lvl7pPr>
    <a:lvl8pPr marL="0" marR="0" indent="24003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800" u="none" kumimoji="0" normalizeH="0">
        <a:ln>
          <a:noFill/>
        </a:ln>
        <a:solidFill>
          <a:srgbClr val="FFFFFF"/>
        </a:solidFill>
        <a:effectLst>
          <a:outerShdw sx="100000" sy="100000" kx="0" ky="0" algn="b" rotWithShape="0" blurRad="38100" dist="64529" dir="2700000">
            <a:srgbClr val="000000">
              <a:alpha val="48275"/>
            </a:srgbClr>
          </a:outerShdw>
        </a:effectLst>
        <a:uFillTx/>
        <a:latin typeface="+mn-lt"/>
        <a:ea typeface="+mn-ea"/>
        <a:cs typeface="+mn-cs"/>
        <a:sym typeface="Helvetica Neue Light"/>
      </a:defRPr>
    </a:lvl8pPr>
    <a:lvl9pPr marL="0" marR="0" indent="2743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5800" u="none" kumimoji="0" normalizeH="0">
        <a:ln>
          <a:noFill/>
        </a:ln>
        <a:solidFill>
          <a:srgbClr val="FFFFFF"/>
        </a:solidFill>
        <a:effectLst>
          <a:outerShdw sx="100000" sy="100000" kx="0" ky="0" algn="b" rotWithShape="0" blurRad="38100" dist="64529" dir="2700000">
            <a:srgbClr val="000000">
              <a:alpha val="48275"/>
            </a:srgbClr>
          </a:outerShdw>
        </a:effectLst>
        <a:uFillTx/>
        <a:latin typeface="+mn-lt"/>
        <a:ea typeface="+mn-ea"/>
        <a:cs typeface="+mn-cs"/>
        <a:sym typeface="Helvetica Neue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def" i="de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</a:left>
          <a:right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</a:right>
          <a:top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</a:top>
          <a:bottom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</a:insideV>
        </a:tcBdr>
        <a:fill>
          <a:solidFill>
            <a:srgbClr val="000205">
              <a:alpha val="36000"/>
            </a:srgbClr>
          </a:solidFill>
        </a:fill>
      </a:tcStyle>
    </a:wholeTbl>
    <a:band2H>
      <a:tcTxStyle b="def" i="def"/>
      <a:tcStyle>
        <a:tcBdr/>
        <a:fill>
          <a:solidFill>
            <a:srgbClr val="676164">
              <a:alpha val="36000"/>
            </a:srgbClr>
          </a:solidFill>
        </a:fill>
      </a:tcStyle>
    </a:band2H>
    <a:firstCol>
      <a:tcTxStyle b="def" i="def">
        <a:fontRef idx="minor">
          <a:srgbClr val="FFFFFF"/>
        </a:fontRef>
        <a:srgbClr val="FFFFFF"/>
      </a:tcTxStyle>
      <a:tcStyle>
        <a:tcBdr>
          <a:left>
            <a:ln w="0" cap="flat">
              <a:noFill/>
              <a:miter lim="400000"/>
            </a:ln>
          </a:left>
          <a:right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</a:right>
          <a:top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</a:top>
          <a:bottom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</a:insideV>
        </a:tcBdr>
        <a:fill>
          <a:solidFill>
            <a:srgbClr val="0071EB">
              <a:alpha val="60000"/>
            </a:srgbClr>
          </a:solidFill>
        </a:fill>
      </a:tcStyle>
    </a:firstCol>
    <a:lastRow>
      <a:tcTxStyle b="def" i="de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</a:left>
          <a:right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</a:right>
          <a:top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</a:top>
          <a:bottom>
            <a:ln w="0" cap="flat">
              <a:noFill/>
              <a:miter lim="400000"/>
            </a:ln>
          </a:bottom>
          <a:insideH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</a:insideV>
        </a:tcBdr>
        <a:fill>
          <a:solidFill>
            <a:srgbClr val="0071EB">
              <a:alpha val="60000"/>
            </a:srgbClr>
          </a:solidFill>
        </a:fill>
      </a:tcStyle>
    </a:lastRow>
    <a:firstRow>
      <a:tcTxStyle b="def" i="de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</a:left>
          <a:right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</a:right>
          <a:top>
            <a:ln w="0" cap="flat">
              <a:noFill/>
              <a:miter lim="400000"/>
            </a:ln>
          </a:top>
          <a:bottom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</a:insideV>
        </a:tcBdr>
        <a:fill>
          <a:solidFill>
            <a:srgbClr val="0071EB">
              <a:alpha val="60000"/>
            </a:srgbClr>
          </a:solidFill>
        </a:fill>
      </a:tcStyle>
    </a:firstRow>
  </a:tblStyle>
  <a:tblStyle styleId="{C7B018BB-80A7-4F77-B60F-C8B233D01FF8}" styleName="">
    <a:tblBg/>
    <a:wholeTbl>
      <a:tcTxStyle b="def" i="de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</a:left>
          <a:right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</a:right>
          <a:top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</a:top>
          <a:bottom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</a:insideV>
        </a:tcBdr>
        <a:fill>
          <a:solidFill>
            <a:srgbClr val="676163">
              <a:alpha val="36000"/>
            </a:srgbClr>
          </a:solidFill>
        </a:fill>
      </a:tcStyle>
    </a:wholeTbl>
    <a:band2H>
      <a:tcTxStyle b="def" i="def"/>
      <a:tcStyle>
        <a:tcBdr/>
        <a:fill>
          <a:solidFill>
            <a:srgbClr val="676163">
              <a:alpha val="0"/>
            </a:srgbClr>
          </a:solidFill>
        </a:fill>
      </a:tcStyle>
    </a:band2H>
    <a:firstCol>
      <a:tcTxStyle b="def" i="def">
        <a:fontRef idx="minor">
          <a:srgbClr val="FFFFFF"/>
        </a:fontRef>
        <a:srgbClr val="FFFFFF"/>
      </a:tcTxStyle>
      <a:tcStyle>
        <a:tcBdr>
          <a:left>
            <a:ln w="0" cap="flat">
              <a:noFill/>
              <a:miter lim="400000"/>
            </a:ln>
          </a:left>
          <a:right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</a:right>
          <a:top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</a:top>
          <a:bottom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firstCol>
    <a:lastRow>
      <a:tcTxStyle b="def" i="de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0" cap="flat">
              <a:noFill/>
              <a:miter lim="400000"/>
            </a:ln>
          </a:bottom>
          <a:insideH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097EB">
              <a:alpha val="75000"/>
            </a:srgbClr>
          </a:solidFill>
        </a:fill>
      </a:tcStyle>
    </a:lastRow>
    <a:firstRow>
      <a:tcTxStyle b="def" i="de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097EB">
              <a:alpha val="75000"/>
            </a:srgbClr>
          </a:solidFill>
        </a:fill>
      </a:tcStyle>
    </a:firstRow>
  </a:tblStyle>
  <a:tblStyle styleId="{EEE7283C-3CF3-47DC-8721-378D4A62B228}" styleName="">
    <a:tblBg/>
    <a:wholeTbl>
      <a:tcTxStyle b="def" i="de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top>
          <a:bottom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94908F">
              <a:alpha val="64999"/>
            </a:srgbClr>
          </a:solidFill>
        </a:fill>
      </a:tcStyle>
    </a:band2H>
    <a:firstCol>
      <a:tcTxStyle b="def" i="de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top>
          <a:bottom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V>
        </a:tcBdr>
        <a:fill>
          <a:solidFill>
            <a:srgbClr val="676164">
              <a:alpha val="36000"/>
            </a:srgbClr>
          </a:solidFill>
        </a:fill>
      </a:tcStyle>
    </a:firstCol>
    <a:lastRow>
      <a:tcTxStyle b="def" i="de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D71E00">
              <a:alpha val="80000"/>
            </a:srgbClr>
          </a:solidFill>
        </a:fill>
      </a:tcStyle>
    </a:lastRow>
    <a:firstRow>
      <a:tcTxStyle b="def" i="de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2800">
              <a:alpha val="80000"/>
            </a:srgbClr>
          </a:solidFill>
        </a:fill>
      </a:tcStyle>
    </a:firstRow>
  </a:tblStyle>
  <a:tblStyle styleId="{CF821DB8-F4EB-4A41-A1BA-3FCAFE7338EE}" styleName="">
    <a:tblBg/>
    <a:wholeTbl>
      <a:tcTxStyle b="def" i="de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left>
          <a:right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right>
          <a:top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top>
          <a:bottom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V>
        </a:tcBdr>
        <a:fill>
          <a:solidFill>
            <a:srgbClr val="676164">
              <a:alpha val="36000"/>
            </a:srgbClr>
          </a:solidFill>
        </a:fill>
      </a:tcStyle>
    </a:wholeTbl>
    <a:band2H>
      <a:tcTxStyle b="def" i="def"/>
      <a:tcStyle>
        <a:tcBdr/>
        <a:fill>
          <a:solidFill>
            <a:srgbClr val="676163">
              <a:alpha val="0"/>
            </a:srgbClr>
          </a:solidFill>
        </a:fill>
      </a:tcStyle>
    </a:band2H>
    <a:firstCol>
      <a:tcTxStyle b="def" i="de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def" i="de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B400">
              <a:alpha val="90000"/>
            </a:srgbClr>
          </a:solidFill>
        </a:fill>
      </a:tcStyle>
    </a:lastRow>
    <a:firstRow>
      <a:tcTxStyle b="def" i="de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B400">
              <a:alpha val="90000"/>
            </a:srgbClr>
          </a:solidFill>
        </a:fill>
      </a:tcStyle>
    </a:firstRow>
  </a:tblStyle>
  <a:tblStyle styleId="{33BA23B1-9221-436E-865A-0063620EA4FD}" styleName="">
    <a:tblBg/>
    <a:wholeTbl>
      <a:tcTxStyle b="def" i="de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>
                  <a:alpha val="70000"/>
                </a:srgbClr>
              </a:solidFill>
              <a:prstDash val="solid"/>
              <a:miter lim="400000"/>
            </a:ln>
          </a:left>
          <a:right>
            <a:ln w="12700" cap="flat">
              <a:solidFill>
                <a:srgbClr val="FFFFFF">
                  <a:alpha val="70000"/>
                </a:srgbClr>
              </a:solidFill>
              <a:prstDash val="solid"/>
              <a:miter lim="400000"/>
            </a:ln>
          </a:right>
          <a:top>
            <a:ln w="12700" cap="flat">
              <a:solidFill>
                <a:srgbClr val="FFFFFF">
                  <a:alpha val="70000"/>
                </a:srgbClr>
              </a:solidFill>
              <a:prstDash val="solid"/>
              <a:miter lim="400000"/>
            </a:ln>
          </a:top>
          <a:bottom>
            <a:ln w="12700" cap="flat">
              <a:solidFill>
                <a:srgbClr val="FFFFFF">
                  <a:alpha val="70000"/>
                </a:srgbClr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>
                  <a:alpha val="70000"/>
                </a:srgbClr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>
                  <a:alpha val="70000"/>
                </a:srgbClr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676164">
              <a:alpha val="36000"/>
            </a:srgbClr>
          </a:solidFill>
        </a:fill>
      </a:tcStyle>
    </a:band2H>
    <a:firstCol>
      <a:tcTxStyle b="def" i="de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solidFill>
                <a:srgbClr val="FFFFFF">
                  <a:alpha val="70000"/>
                </a:srgbClr>
              </a:solidFill>
              <a:prstDash val="solid"/>
              <a:miter lim="400000"/>
            </a:ln>
          </a:insideV>
        </a:tcBdr>
        <a:fill>
          <a:solidFill>
            <a:srgbClr val="676164">
              <a:alpha val="36000"/>
            </a:srgbClr>
          </a:solidFill>
        </a:fill>
      </a:tcStyle>
    </a:firstCol>
    <a:lastRow>
      <a:tcTxStyle b="def" i="de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827D7D">
              <a:alpha val="64999"/>
            </a:srgbClr>
          </a:solidFill>
        </a:fill>
      </a:tcStyle>
    </a:lastRow>
    <a:firstRow>
      <a:tcTxStyle b="def" i="de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827D7D">
              <a:alpha val="64999"/>
            </a:srgbClr>
          </a:solidFill>
        </a:fill>
      </a:tcStyle>
    </a:firstRow>
  </a:tblStyle>
  <a:tblStyle styleId="{2708684C-4D16-4618-839F-0558EEFCDFE6}" styleName="">
    <a:tblBg/>
    <a:wholeTbl>
      <a:tcTxStyle b="def" i="de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left>
          <a:right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right>
          <a:top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top>
          <a:bottom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676164">
              <a:alpha val="36000"/>
            </a:srgbClr>
          </a:solidFill>
        </a:fill>
      </a:tcStyle>
    </a:band2H>
    <a:firstCol>
      <a:tcTxStyle b="def" i="de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254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right>
          <a:top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top>
          <a:bottom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H>
          <a:insideV>
            <a:ln w="254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def" i="de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left>
          <a:right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right>
          <a:top>
            <a:ln w="254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A0A4A8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V>
        </a:tcBdr>
        <a:fill>
          <a:solidFill>
            <a:srgbClr val="676164">
              <a:alpha val="36000"/>
            </a:srgbClr>
          </a:solidFill>
        </a:fill>
      </a:tcStyle>
    </a:lastRow>
    <a:firstRow>
      <a:tcTxStyle b="def" i="de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left>
          <a:right>
            <a:ln w="254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254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bottom>
          <a:insideH>
            <a:ln w="25400" cap="flat">
              <a:solidFill>
                <a:srgbClr val="A0A4A8"/>
              </a:solidFill>
              <a:prstDash val="solid"/>
              <a:miter lim="400000"/>
            </a:ln>
          </a:insideH>
          <a:insideV>
            <a:ln w="254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V>
        </a:tcBdr>
        <a:fill>
          <a:solidFill>
            <a:srgbClr val="676164">
              <a:alpha val="36000"/>
            </a:srgbClr>
          </a:solidFill>
        </a:fill>
      </a:tcStyle>
    </a:firstRow>
  </a:tblStyle>
  <a:tblStyle styleId="{8F44A2F1-9E1F-4B54-A3A2-5F16C0AD49E2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676163">
              <a:alpha val="36000"/>
            </a:srgbClr>
          </a:solidFill>
        </a:fill>
      </a:tcStyle>
    </a:wholeTbl>
    <a:band2H>
      <a:tcTxStyle b="def" i="def"/>
      <a:tcStyle>
        <a:tcBdr/>
        <a:fill>
          <a:solidFill>
            <a:srgbClr val="676163">
              <a:alpha val="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25400" cap="flat">
              <a:noFill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71EB">
              <a:alpha val="60000"/>
            </a:srgbClr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noFill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71EB">
              <a:alpha val="60000"/>
            </a:srgbClr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noFill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71EB">
              <a:alpha val="60000"/>
            </a:srgb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7" name="Shape 11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825500" latinLnBrk="0">
      <a:defRPr sz="2200">
        <a:latin typeface="Lucida Grande"/>
        <a:ea typeface="Lucida Grande"/>
        <a:cs typeface="Lucida Grande"/>
        <a:sym typeface="Lucida Grande"/>
      </a:defRPr>
    </a:lvl1pPr>
    <a:lvl2pPr indent="228600" defTabSz="825500" latinLnBrk="0">
      <a:defRPr sz="2200">
        <a:latin typeface="Lucida Grande"/>
        <a:ea typeface="Lucida Grande"/>
        <a:cs typeface="Lucida Grande"/>
        <a:sym typeface="Lucida Grande"/>
      </a:defRPr>
    </a:lvl2pPr>
    <a:lvl3pPr indent="457200" defTabSz="825500" latinLnBrk="0">
      <a:defRPr sz="2200">
        <a:latin typeface="Lucida Grande"/>
        <a:ea typeface="Lucida Grande"/>
        <a:cs typeface="Lucida Grande"/>
        <a:sym typeface="Lucida Grande"/>
      </a:defRPr>
    </a:lvl3pPr>
    <a:lvl4pPr indent="685800" defTabSz="825500" latinLnBrk="0">
      <a:defRPr sz="2200">
        <a:latin typeface="Lucida Grande"/>
        <a:ea typeface="Lucida Grande"/>
        <a:cs typeface="Lucida Grande"/>
        <a:sym typeface="Lucida Grande"/>
      </a:defRPr>
    </a:lvl4pPr>
    <a:lvl5pPr indent="914400" defTabSz="825500" latinLnBrk="0">
      <a:defRPr sz="2200">
        <a:latin typeface="Lucida Grande"/>
        <a:ea typeface="Lucida Grande"/>
        <a:cs typeface="Lucida Grande"/>
        <a:sym typeface="Lucida Grande"/>
      </a:defRPr>
    </a:lvl5pPr>
    <a:lvl6pPr indent="1143000" defTabSz="825500" latinLnBrk="0">
      <a:defRPr sz="2200">
        <a:latin typeface="Lucida Grande"/>
        <a:ea typeface="Lucida Grande"/>
        <a:cs typeface="Lucida Grande"/>
        <a:sym typeface="Lucida Grande"/>
      </a:defRPr>
    </a:lvl6pPr>
    <a:lvl7pPr indent="1371600" defTabSz="825500" latinLnBrk="0">
      <a:defRPr sz="2200">
        <a:latin typeface="Lucida Grande"/>
        <a:ea typeface="Lucida Grande"/>
        <a:cs typeface="Lucida Grande"/>
        <a:sym typeface="Lucida Grande"/>
      </a:defRPr>
    </a:lvl7pPr>
    <a:lvl8pPr indent="1600200" defTabSz="825500" latinLnBrk="0">
      <a:defRPr sz="2200">
        <a:latin typeface="Lucida Grande"/>
        <a:ea typeface="Lucida Grande"/>
        <a:cs typeface="Lucida Grande"/>
        <a:sym typeface="Lucida Grande"/>
      </a:defRPr>
    </a:lvl8pPr>
    <a:lvl9pPr indent="1828800" defTabSz="825500" latinLnBrk="0">
      <a:defRPr sz="2200">
        <a:latin typeface="Lucida Grande"/>
        <a:ea typeface="Lucida Grande"/>
        <a:cs typeface="Lucida Grande"/>
        <a:sym typeface="Lucida Grande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1" showMasterPhAnim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/>
          <p:nvPr>
            <p:ph type="title"/>
          </p:nvPr>
        </p:nvSpPr>
        <p:spPr>
          <a:xfrm>
            <a:off x="1473200" y="1930400"/>
            <a:ext cx="21196300" cy="4927600"/>
          </a:xfrm>
          <a:prstGeom prst="rect">
            <a:avLst/>
          </a:prstGeom>
        </p:spPr>
        <p:txBody>
          <a:bodyPr anchor="b"/>
          <a:lstStyle/>
          <a:p>
            <a:pPr/>
            <a:r>
              <a:t>Title Text</a:t>
            </a:r>
          </a:p>
        </p:txBody>
      </p:sp>
      <p:sp>
        <p:nvSpPr>
          <p:cNvPr id="12" name="Body Level One…"/>
          <p:cNvSpPr txBox="1"/>
          <p:nvPr>
            <p:ph type="body" sz="half" idx="1"/>
          </p:nvPr>
        </p:nvSpPr>
        <p:spPr>
          <a:xfrm>
            <a:off x="1473200" y="6845300"/>
            <a:ext cx="21196300" cy="4229100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1700"/>
              </a:spcBef>
              <a:buSzTx/>
              <a:buNone/>
              <a:defRPr sz="5800">
                <a:solidFill>
                  <a:srgbClr val="73BFFF"/>
                </a:solidFill>
              </a:defRPr>
            </a:lvl1pPr>
            <a:lvl2pPr marL="0" indent="0">
              <a:spcBef>
                <a:spcPts val="1700"/>
              </a:spcBef>
              <a:buSzTx/>
              <a:buNone/>
              <a:defRPr sz="5800">
                <a:solidFill>
                  <a:srgbClr val="73BFFF"/>
                </a:solidFill>
              </a:defRPr>
            </a:lvl2pPr>
            <a:lvl3pPr marL="0" indent="0">
              <a:spcBef>
                <a:spcPts val="1700"/>
              </a:spcBef>
              <a:buSzTx/>
              <a:buNone/>
              <a:defRPr sz="5800">
                <a:solidFill>
                  <a:srgbClr val="73BFFF"/>
                </a:solidFill>
              </a:defRPr>
            </a:lvl3pPr>
            <a:lvl4pPr marL="0" indent="0">
              <a:spcBef>
                <a:spcPts val="1700"/>
              </a:spcBef>
              <a:buSzTx/>
              <a:buNone/>
              <a:defRPr sz="5800">
                <a:solidFill>
                  <a:srgbClr val="73BFFF"/>
                </a:solidFill>
              </a:defRPr>
            </a:lvl4pPr>
            <a:lvl5pPr marL="0" indent="0">
              <a:spcBef>
                <a:spcPts val="1700"/>
              </a:spcBef>
              <a:buSzTx/>
              <a:buNone/>
              <a:defRPr sz="5800">
                <a:solidFill>
                  <a:srgbClr val="73BFFF"/>
                </a:solidFill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effectLst/>
              </a:defRPr>
            </a:pPr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Image"/>
          <p:cNvSpPr/>
          <p:nvPr>
            <p:ph type="pic" sz="quarter" idx="13"/>
          </p:nvPr>
        </p:nvSpPr>
        <p:spPr>
          <a:xfrm>
            <a:off x="14681200" y="3898900"/>
            <a:ext cx="7056544" cy="8039100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/>
          <a:lstStyle/>
          <a:p>
            <a:pPr/>
          </a:p>
        </p:txBody>
      </p:sp>
      <p:sp>
        <p:nvSpPr>
          <p:cNvPr id="90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91" name="Body Level One…"/>
          <p:cNvSpPr txBox="1"/>
          <p:nvPr>
            <p:ph type="body" sz="half" idx="1"/>
          </p:nvPr>
        </p:nvSpPr>
        <p:spPr>
          <a:xfrm>
            <a:off x="1473200" y="3898900"/>
            <a:ext cx="9639300" cy="8039100"/>
          </a:xfrm>
          <a:prstGeom prst="rect">
            <a:avLst/>
          </a:prstGeom>
        </p:spPr>
        <p:txBody>
          <a:bodyPr/>
          <a:lstStyle>
            <a:lvl1pPr>
              <a:spcBef>
                <a:spcPts val="3400"/>
              </a:spcBef>
              <a:buBlip>
                <a:blip r:embed="rId2"/>
              </a:buBlip>
            </a:lvl1pPr>
            <a:lvl2pPr>
              <a:spcBef>
                <a:spcPts val="3400"/>
              </a:spcBef>
              <a:buBlip>
                <a:blip r:embed="rId2"/>
              </a:buBlip>
            </a:lvl2pPr>
            <a:lvl3pPr>
              <a:spcBef>
                <a:spcPts val="3400"/>
              </a:spcBef>
              <a:buBlip>
                <a:blip r:embed="rId2"/>
              </a:buBlip>
            </a:lvl3pPr>
            <a:lvl4pPr>
              <a:spcBef>
                <a:spcPts val="3400"/>
              </a:spcBef>
              <a:buBlip>
                <a:blip r:embed="rId2"/>
              </a:buBlip>
            </a:lvl4pPr>
            <a:lvl5pPr>
              <a:spcBef>
                <a:spcPts val="3400"/>
              </a:spcBef>
              <a:buBlip>
                <a:blip r:embed="rId2"/>
              </a:buBlip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9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effectLst/>
              </a:defRPr>
            </a:pPr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&amp; Bullets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100" name="Body Level One…"/>
          <p:cNvSpPr txBox="1"/>
          <p:nvPr>
            <p:ph type="body" sz="half" idx="1"/>
          </p:nvPr>
        </p:nvSpPr>
        <p:spPr>
          <a:xfrm>
            <a:off x="1473200" y="3898900"/>
            <a:ext cx="9639300" cy="8039100"/>
          </a:xfrm>
          <a:prstGeom prst="rect">
            <a:avLst/>
          </a:prstGeom>
        </p:spPr>
        <p:txBody>
          <a:bodyPr/>
          <a:lstStyle>
            <a:lvl1pPr>
              <a:spcBef>
                <a:spcPts val="3400"/>
              </a:spcBef>
              <a:buBlip>
                <a:blip r:embed="rId2"/>
              </a:buBlip>
            </a:lvl1pPr>
            <a:lvl2pPr>
              <a:spcBef>
                <a:spcPts val="3400"/>
              </a:spcBef>
              <a:buBlip>
                <a:blip r:embed="rId2"/>
              </a:buBlip>
            </a:lvl2pPr>
            <a:lvl3pPr>
              <a:spcBef>
                <a:spcPts val="3400"/>
              </a:spcBef>
              <a:buBlip>
                <a:blip r:embed="rId2"/>
              </a:buBlip>
            </a:lvl3pPr>
            <a:lvl4pPr>
              <a:spcBef>
                <a:spcPts val="3400"/>
              </a:spcBef>
              <a:buBlip>
                <a:blip r:embed="rId2"/>
              </a:buBlip>
            </a:lvl4pPr>
            <a:lvl5pPr>
              <a:spcBef>
                <a:spcPts val="3400"/>
              </a:spcBef>
              <a:buBlip>
                <a:blip r:embed="rId2"/>
              </a:buBlip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0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effectLst/>
              </a:defRPr>
            </a:pPr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&amp; Bullets -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109" name="Body Level One…"/>
          <p:cNvSpPr txBox="1"/>
          <p:nvPr>
            <p:ph type="body" sz="half" idx="1"/>
          </p:nvPr>
        </p:nvSpPr>
        <p:spPr>
          <a:xfrm>
            <a:off x="13271500" y="3898900"/>
            <a:ext cx="9639300" cy="8039100"/>
          </a:xfrm>
          <a:prstGeom prst="rect">
            <a:avLst/>
          </a:prstGeom>
        </p:spPr>
        <p:txBody>
          <a:bodyPr/>
          <a:lstStyle>
            <a:lvl1pPr>
              <a:spcBef>
                <a:spcPts val="3400"/>
              </a:spcBef>
              <a:buBlip>
                <a:blip r:embed="rId2"/>
              </a:buBlip>
            </a:lvl1pPr>
            <a:lvl2pPr>
              <a:spcBef>
                <a:spcPts val="3400"/>
              </a:spcBef>
              <a:buBlip>
                <a:blip r:embed="rId2"/>
              </a:buBlip>
            </a:lvl2pPr>
            <a:lvl3pPr>
              <a:spcBef>
                <a:spcPts val="3400"/>
              </a:spcBef>
              <a:buBlip>
                <a:blip r:embed="rId2"/>
              </a:buBlip>
            </a:lvl3pPr>
            <a:lvl4pPr>
              <a:spcBef>
                <a:spcPts val="3400"/>
              </a:spcBef>
              <a:buBlip>
                <a:blip r:embed="rId2"/>
              </a:buBlip>
            </a:lvl4pPr>
            <a:lvl5pPr>
              <a:spcBef>
                <a:spcPts val="3400"/>
              </a:spcBef>
              <a:buBlip>
                <a:blip r:embed="rId2"/>
              </a:buBlip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10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effectLst/>
              </a:defRPr>
            </a:pPr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21" name="Body Level One…"/>
          <p:cNvSpPr txBox="1"/>
          <p:nvPr>
            <p:ph type="body" idx="1"/>
          </p:nvPr>
        </p:nvSpPr>
        <p:spPr>
          <a:xfrm>
            <a:off x="1473200" y="3898900"/>
            <a:ext cx="21437600" cy="8039100"/>
          </a:xfrm>
          <a:prstGeom prst="rect">
            <a:avLst/>
          </a:prstGeom>
        </p:spPr>
        <p:txBody>
          <a:bodyPr/>
          <a:lstStyle>
            <a:lvl1pPr>
              <a:spcBef>
                <a:spcPts val="3400"/>
              </a:spcBef>
              <a:buBlip>
                <a:blip r:embed="rId2"/>
              </a:buBlip>
            </a:lvl1pPr>
            <a:lvl2pPr>
              <a:spcBef>
                <a:spcPts val="3400"/>
              </a:spcBef>
              <a:buBlip>
                <a:blip r:embed="rId2"/>
              </a:buBlip>
            </a:lvl2pPr>
            <a:lvl3pPr>
              <a:spcBef>
                <a:spcPts val="3400"/>
              </a:spcBef>
              <a:buBlip>
                <a:blip r:embed="rId2"/>
              </a:buBlip>
            </a:lvl3pPr>
            <a:lvl4pPr>
              <a:spcBef>
                <a:spcPts val="3400"/>
              </a:spcBef>
              <a:buBlip>
                <a:blip r:embed="rId2"/>
              </a:buBlip>
            </a:lvl4pPr>
            <a:lvl5pPr>
              <a:spcBef>
                <a:spcPts val="3400"/>
              </a:spcBef>
              <a:buBlip>
                <a:blip r:embed="rId2"/>
              </a:buBlip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effectLst/>
              </a:defRPr>
            </a:pPr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&amp; Bullets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30" name="Body Level One…"/>
          <p:cNvSpPr txBox="1"/>
          <p:nvPr>
            <p:ph type="body" idx="1"/>
          </p:nvPr>
        </p:nvSpPr>
        <p:spPr>
          <a:xfrm>
            <a:off x="1473200" y="3898900"/>
            <a:ext cx="21437600" cy="8039100"/>
          </a:xfrm>
          <a:prstGeom prst="rect">
            <a:avLst/>
          </a:prstGeom>
        </p:spPr>
        <p:txBody>
          <a:bodyPr numCol="2" spcCol="1071880" anchor="t"/>
          <a:lstStyle>
            <a:lvl1pPr>
              <a:spcBef>
                <a:spcPts val="3400"/>
              </a:spcBef>
              <a:buBlip>
                <a:blip r:embed="rId2"/>
              </a:buBlip>
            </a:lvl1pPr>
            <a:lvl2pPr>
              <a:spcBef>
                <a:spcPts val="3400"/>
              </a:spcBef>
              <a:buBlip>
                <a:blip r:embed="rId2"/>
              </a:buBlip>
            </a:lvl2pPr>
            <a:lvl3pPr>
              <a:spcBef>
                <a:spcPts val="3400"/>
              </a:spcBef>
              <a:buBlip>
                <a:blip r:embed="rId2"/>
              </a:buBlip>
            </a:lvl3pPr>
            <a:lvl4pPr>
              <a:spcBef>
                <a:spcPts val="3400"/>
              </a:spcBef>
              <a:buBlip>
                <a:blip r:embed="rId2"/>
              </a:buBlip>
            </a:lvl4pPr>
            <a:lvl5pPr>
              <a:spcBef>
                <a:spcPts val="3400"/>
              </a:spcBef>
              <a:buBlip>
                <a:blip r:embed="rId2"/>
              </a:buBlip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effectLst/>
              </a:defRPr>
            </a:pPr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Body Level One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buBlip>
                <a:blip r:embed="rId2"/>
              </a:buBlip>
            </a:lvl1pPr>
            <a:lvl2pPr>
              <a:buBlip>
                <a:blip r:embed="rId2"/>
              </a:buBlip>
            </a:lvl2pPr>
            <a:lvl3pPr>
              <a:buBlip>
                <a:blip r:embed="rId2"/>
              </a:buBlip>
            </a:lvl3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9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effectLst/>
              </a:defRPr>
            </a:pPr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effectLst/>
              </a:defRPr>
            </a:pPr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5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effectLst/>
              </a:defRPr>
            </a:pPr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Title Text"/>
          <p:cNvSpPr txBox="1"/>
          <p:nvPr>
            <p:ph type="title"/>
          </p:nvPr>
        </p:nvSpPr>
        <p:spPr>
          <a:xfrm>
            <a:off x="1473200" y="5143500"/>
            <a:ext cx="21437600" cy="3429000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6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effectLst/>
              </a:defRPr>
            </a:pPr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Image"/>
          <p:cNvSpPr/>
          <p:nvPr>
            <p:ph type="pic" idx="13"/>
          </p:nvPr>
        </p:nvSpPr>
        <p:spPr>
          <a:xfrm>
            <a:off x="1473200" y="1320800"/>
            <a:ext cx="21437600" cy="8039100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/>
          <a:lstStyle/>
          <a:p>
            <a:pPr/>
          </a:p>
        </p:txBody>
      </p:sp>
      <p:sp>
        <p:nvSpPr>
          <p:cNvPr id="70" name="Title Text"/>
          <p:cNvSpPr txBox="1"/>
          <p:nvPr>
            <p:ph type="title"/>
          </p:nvPr>
        </p:nvSpPr>
        <p:spPr>
          <a:xfrm>
            <a:off x="1473200" y="9563100"/>
            <a:ext cx="21437600" cy="1714500"/>
          </a:xfrm>
          <a:prstGeom prst="rect">
            <a:avLst/>
          </a:prstGeom>
        </p:spPr>
        <p:txBody>
          <a:bodyPr anchor="b"/>
          <a:lstStyle/>
          <a:p>
            <a:pPr/>
            <a:r>
              <a:t>Title Text</a:t>
            </a:r>
          </a:p>
        </p:txBody>
      </p:sp>
      <p:sp>
        <p:nvSpPr>
          <p:cNvPr id="71" name="Body Level One…"/>
          <p:cNvSpPr txBox="1"/>
          <p:nvPr>
            <p:ph type="body" sz="quarter" idx="1"/>
          </p:nvPr>
        </p:nvSpPr>
        <p:spPr>
          <a:xfrm>
            <a:off x="1473200" y="11264900"/>
            <a:ext cx="21437600" cy="2197100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SzTx/>
              <a:buNone/>
              <a:defRPr sz="5800">
                <a:solidFill>
                  <a:srgbClr val="73BFFF"/>
                </a:solidFill>
              </a:defRPr>
            </a:lvl1pPr>
            <a:lvl2pPr marL="0" indent="0">
              <a:spcBef>
                <a:spcPts val="0"/>
              </a:spcBef>
              <a:buSzTx/>
              <a:buNone/>
              <a:defRPr sz="5800">
                <a:solidFill>
                  <a:srgbClr val="73BFFF"/>
                </a:solidFill>
              </a:defRPr>
            </a:lvl2pPr>
            <a:lvl3pPr marL="0" indent="0">
              <a:spcBef>
                <a:spcPts val="0"/>
              </a:spcBef>
              <a:buSzTx/>
              <a:buNone/>
              <a:defRPr sz="5800">
                <a:solidFill>
                  <a:srgbClr val="73BFFF"/>
                </a:solidFill>
              </a:defRPr>
            </a:lvl3pPr>
            <a:lvl4pPr marL="0" indent="0">
              <a:spcBef>
                <a:spcPts val="0"/>
              </a:spcBef>
              <a:buSzTx/>
              <a:buNone/>
              <a:defRPr sz="5800">
                <a:solidFill>
                  <a:srgbClr val="73BFFF"/>
                </a:solidFill>
              </a:defRPr>
            </a:lvl4pPr>
            <a:lvl5pPr marL="0" indent="0">
              <a:spcBef>
                <a:spcPts val="0"/>
              </a:spcBef>
              <a:buSzTx/>
              <a:buNone/>
              <a:defRPr sz="5800">
                <a:solidFill>
                  <a:srgbClr val="73BFFF"/>
                </a:solidFill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effectLst/>
              </a:defRPr>
            </a:pPr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Image"/>
          <p:cNvSpPr/>
          <p:nvPr>
            <p:ph type="pic" sz="quarter" idx="13"/>
          </p:nvPr>
        </p:nvSpPr>
        <p:spPr>
          <a:xfrm>
            <a:off x="14681200" y="2844800"/>
            <a:ext cx="7056544" cy="8039100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/>
          <a:lstStyle/>
          <a:p>
            <a:pPr/>
          </a:p>
        </p:txBody>
      </p:sp>
      <p:sp>
        <p:nvSpPr>
          <p:cNvPr id="80" name="Title Text"/>
          <p:cNvSpPr txBox="1"/>
          <p:nvPr>
            <p:ph type="title"/>
          </p:nvPr>
        </p:nvSpPr>
        <p:spPr>
          <a:xfrm>
            <a:off x="1473200" y="1943100"/>
            <a:ext cx="9639300" cy="4927600"/>
          </a:xfrm>
          <a:prstGeom prst="rect">
            <a:avLst/>
          </a:prstGeom>
        </p:spPr>
        <p:txBody>
          <a:bodyPr anchor="b"/>
          <a:lstStyle/>
          <a:p>
            <a:pPr/>
            <a:r>
              <a:t>Title Text</a:t>
            </a:r>
          </a:p>
        </p:txBody>
      </p:sp>
      <p:sp>
        <p:nvSpPr>
          <p:cNvPr id="81" name="Body Level One…"/>
          <p:cNvSpPr txBox="1"/>
          <p:nvPr>
            <p:ph type="body" sz="quarter" idx="1"/>
          </p:nvPr>
        </p:nvSpPr>
        <p:spPr>
          <a:xfrm>
            <a:off x="1473200" y="6858000"/>
            <a:ext cx="9639300" cy="4229100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1700"/>
              </a:spcBef>
              <a:buSzTx/>
              <a:buNone/>
              <a:defRPr sz="5800">
                <a:solidFill>
                  <a:srgbClr val="73BFFF"/>
                </a:solidFill>
              </a:defRPr>
            </a:lvl1pPr>
            <a:lvl2pPr marL="0" indent="0">
              <a:spcBef>
                <a:spcPts val="1700"/>
              </a:spcBef>
              <a:buSzTx/>
              <a:buNone/>
              <a:defRPr sz="5800">
                <a:solidFill>
                  <a:srgbClr val="73BFFF"/>
                </a:solidFill>
              </a:defRPr>
            </a:lvl2pPr>
            <a:lvl3pPr marL="0" indent="0">
              <a:spcBef>
                <a:spcPts val="1700"/>
              </a:spcBef>
              <a:buSzTx/>
              <a:buNone/>
              <a:defRPr sz="5800">
                <a:solidFill>
                  <a:srgbClr val="73BFFF"/>
                </a:solidFill>
              </a:defRPr>
            </a:lvl3pPr>
            <a:lvl4pPr marL="0" indent="0">
              <a:spcBef>
                <a:spcPts val="1700"/>
              </a:spcBef>
              <a:buSzTx/>
              <a:buNone/>
              <a:defRPr sz="5800">
                <a:solidFill>
                  <a:srgbClr val="73BFFF"/>
                </a:solidFill>
              </a:defRPr>
            </a:lvl4pPr>
            <a:lvl5pPr marL="0" indent="0">
              <a:spcBef>
                <a:spcPts val="1700"/>
              </a:spcBef>
              <a:buSzTx/>
              <a:buNone/>
              <a:defRPr sz="5800">
                <a:solidFill>
                  <a:srgbClr val="73BFFF"/>
                </a:solidFill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effectLst/>
              </a:defRPr>
            </a:pPr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jpeg"/><Relationship Id="rId3" Type="http://schemas.openxmlformats.org/officeDocument/2006/relationships/image" Target="../media/image1.png"/><Relationship Id="rId4" Type="http://schemas.openxmlformats.org/officeDocument/2006/relationships/slideLayout" Target="../slideLayouts/slideLayout1.xml"/><Relationship Id="rId5" Type="http://schemas.openxmlformats.org/officeDocument/2006/relationships/slideLayout" Target="../slideLayouts/slideLayout2.xml"/><Relationship Id="rId6" Type="http://schemas.openxmlformats.org/officeDocument/2006/relationships/slideLayout" Target="../slideLayouts/slideLayout3.xml"/><Relationship Id="rId7" Type="http://schemas.openxmlformats.org/officeDocument/2006/relationships/slideLayout" Target="../slideLayouts/slideLayout4.xml"/><Relationship Id="rId8" Type="http://schemas.openxmlformats.org/officeDocument/2006/relationships/slideLayout" Target="../slideLayouts/slideLayout5.xml"/><Relationship Id="rId9" Type="http://schemas.openxmlformats.org/officeDocument/2006/relationships/slideLayout" Target="../slideLayouts/slideLayout6.xml"/><Relationship Id="rId10" Type="http://schemas.openxmlformats.org/officeDocument/2006/relationships/slideLayout" Target="../slideLayouts/slideLayout7.xml"/><Relationship Id="rId11" Type="http://schemas.openxmlformats.org/officeDocument/2006/relationships/slideLayout" Target="../slideLayouts/slideLayout8.xml"/><Relationship Id="rId12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0.xml"/><Relationship Id="rId14" Type="http://schemas.openxmlformats.org/officeDocument/2006/relationships/slideLayout" Target="../slideLayouts/slideLayout11.xml"/><Relationship Id="rId15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ody Level One…"/>
          <p:cNvSpPr txBox="1"/>
          <p:nvPr>
            <p:ph type="body" idx="1"/>
          </p:nvPr>
        </p:nvSpPr>
        <p:spPr>
          <a:xfrm>
            <a:off x="1473200" y="1930400"/>
            <a:ext cx="21437600" cy="9855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3500" tIns="63500" rIns="63500" bIns="63500" anchor="ctr"/>
          <a:lstStyle>
            <a:lvl1pPr>
              <a:buBlip>
                <a:blip r:embed="rId3"/>
              </a:buBlip>
            </a:lvl1pPr>
            <a:lvl2pPr>
              <a:buBlip>
                <a:blip r:embed="rId3"/>
              </a:buBlip>
            </a:lvl2pPr>
            <a:lvl3pPr>
              <a:buBlip>
                <a:blip r:embed="rId3"/>
              </a:buBlip>
            </a:lvl3pPr>
            <a:lvl4pPr>
              <a:buBlip>
                <a:blip r:embed="rId3"/>
              </a:buBlip>
            </a:lvl4pPr>
            <a:lvl5pPr>
              <a:buBlip>
                <a:blip r:embed="rId3"/>
              </a:buBlip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" name="Title Text"/>
          <p:cNvSpPr txBox="1"/>
          <p:nvPr>
            <p:ph type="title"/>
          </p:nvPr>
        </p:nvSpPr>
        <p:spPr>
          <a:xfrm>
            <a:off x="1473200" y="355600"/>
            <a:ext cx="21437600" cy="342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3500" tIns="63500" rIns="63500" bIns="63500" anchor="ctr"/>
          <a:lstStyle/>
          <a:p>
            <a:pPr/>
            <a:r>
              <a:t>Title Text</a:t>
            </a:r>
          </a:p>
        </p:txBody>
      </p:sp>
      <p:sp>
        <p:nvSpPr>
          <p:cNvPr id="4" name="Slide Number"/>
          <p:cNvSpPr txBox="1"/>
          <p:nvPr>
            <p:ph type="sldNum" sz="quarter" idx="2"/>
          </p:nvPr>
        </p:nvSpPr>
        <p:spPr>
          <a:xfrm>
            <a:off x="23721936" y="13151131"/>
            <a:ext cx="368504" cy="38707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algn="r">
              <a:defRPr b="1" sz="1800">
                <a:solidFill>
                  <a:srgbClr val="FFFFFF">
                    <a:alpha val="70000"/>
                  </a:srgbClr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pPr>
              <a:defRPr>
                <a:effectLst/>
              </a:defRPr>
            </a:pPr>
            <a:fld id="{86CB4B4D-7CA3-9044-876B-883B54F8677D}" type="slidenum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4"/>
    <p:sldLayoutId id="2147483650" r:id="rId5"/>
    <p:sldLayoutId id="2147483651" r:id="rId6"/>
    <p:sldLayoutId id="2147483652" r:id="rId7"/>
    <p:sldLayoutId id="2147483653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  <p:sldLayoutId id="2147483660" r:id="rId15"/>
  </p:sldLayoutIdLst>
  <p:transition xmlns:p14="http://schemas.microsoft.com/office/powerpoint/2010/main" spd="med" advClick="1"/>
  <p:txStyles>
    <p:titleStyle>
      <a:lvl1pPr marL="0" marR="0" indent="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000" u="none">
          <a:ln>
            <a:noFill/>
          </a:ln>
          <a:solidFill>
            <a:srgbClr val="FFFFFF"/>
          </a:solidFill>
          <a:effectLst>
            <a:outerShdw sx="100000" sy="100000" kx="0" ky="0" algn="b" rotWithShape="0" blurRad="50800" dist="38100" dir="5400000">
              <a:srgbClr val="000000"/>
            </a:outerShdw>
          </a:effectLst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000" u="none">
          <a:ln>
            <a:noFill/>
          </a:ln>
          <a:solidFill>
            <a:srgbClr val="FFFFFF"/>
          </a:solidFill>
          <a:effectLst>
            <a:outerShdw sx="100000" sy="100000" kx="0" ky="0" algn="b" rotWithShape="0" blurRad="50800" dist="38100" dir="5400000">
              <a:srgbClr val="000000"/>
            </a:outerShdw>
          </a:effectLst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000" u="none">
          <a:ln>
            <a:noFill/>
          </a:ln>
          <a:solidFill>
            <a:srgbClr val="FFFFFF"/>
          </a:solidFill>
          <a:effectLst>
            <a:outerShdw sx="100000" sy="100000" kx="0" ky="0" algn="b" rotWithShape="0" blurRad="50800" dist="38100" dir="5400000">
              <a:srgbClr val="000000"/>
            </a:outerShdw>
          </a:effectLst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000" u="none">
          <a:ln>
            <a:noFill/>
          </a:ln>
          <a:solidFill>
            <a:srgbClr val="FFFFFF"/>
          </a:solidFill>
          <a:effectLst>
            <a:outerShdw sx="100000" sy="100000" kx="0" ky="0" algn="b" rotWithShape="0" blurRad="50800" dist="38100" dir="5400000">
              <a:srgbClr val="000000"/>
            </a:outerShdw>
          </a:effectLst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000" u="none">
          <a:ln>
            <a:noFill/>
          </a:ln>
          <a:solidFill>
            <a:srgbClr val="FFFFFF"/>
          </a:solidFill>
          <a:effectLst>
            <a:outerShdw sx="100000" sy="100000" kx="0" ky="0" algn="b" rotWithShape="0" blurRad="50800" dist="38100" dir="5400000">
              <a:srgbClr val="000000"/>
            </a:outerShdw>
          </a:effectLst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000" u="none">
          <a:ln>
            <a:noFill/>
          </a:ln>
          <a:solidFill>
            <a:srgbClr val="FFFFFF"/>
          </a:solidFill>
          <a:effectLst>
            <a:outerShdw sx="100000" sy="100000" kx="0" ky="0" algn="b" rotWithShape="0" blurRad="50800" dist="38100" dir="5400000">
              <a:srgbClr val="000000"/>
            </a:outerShdw>
          </a:effectLst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000" u="none">
          <a:ln>
            <a:noFill/>
          </a:ln>
          <a:solidFill>
            <a:srgbClr val="FFFFFF"/>
          </a:solidFill>
          <a:effectLst>
            <a:outerShdw sx="100000" sy="100000" kx="0" ky="0" algn="b" rotWithShape="0" blurRad="50800" dist="38100" dir="5400000">
              <a:srgbClr val="000000"/>
            </a:outerShdw>
          </a:effectLst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000" u="none">
          <a:ln>
            <a:noFill/>
          </a:ln>
          <a:solidFill>
            <a:srgbClr val="FFFFFF"/>
          </a:solidFill>
          <a:effectLst>
            <a:outerShdw sx="100000" sy="100000" kx="0" ky="0" algn="b" rotWithShape="0" blurRad="50800" dist="38100" dir="5400000">
              <a:srgbClr val="000000"/>
            </a:outerShdw>
          </a:effectLst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000" u="none">
          <a:ln>
            <a:noFill/>
          </a:ln>
          <a:solidFill>
            <a:srgbClr val="FFFFFF"/>
          </a:solidFill>
          <a:effectLst>
            <a:outerShdw sx="100000" sy="100000" kx="0" ky="0" algn="b" rotWithShape="0" blurRad="50800" dist="38100" dir="5400000">
              <a:srgbClr val="000000"/>
            </a:outerShdw>
          </a:effectLst>
          <a:uFillTx/>
          <a:latin typeface="+mn-lt"/>
          <a:ea typeface="+mn-ea"/>
          <a:cs typeface="+mn-cs"/>
          <a:sym typeface="Helvetica Neue Light"/>
        </a:defRPr>
      </a:lvl9pPr>
    </p:titleStyle>
    <p:bodyStyle>
      <a:lvl1pPr marL="571500" marR="0" indent="-571500" algn="l" defTabSz="825500" rtl="0" latinLnBrk="0">
        <a:lnSpc>
          <a:spcPct val="100000"/>
        </a:lnSpc>
        <a:spcBef>
          <a:spcPts val="5800"/>
        </a:spcBef>
        <a:spcAft>
          <a:spcPts val="0"/>
        </a:spcAft>
        <a:buClrTx/>
        <a:buSzPct val="30000"/>
        <a:buFontTx/>
        <a:buBlip>
          <a:blip r:embed="rId3"/>
        </a:buBlip>
        <a:tabLst/>
        <a:defRPr b="0" baseline="0" cap="none" i="0" spc="0" strike="noStrike" sz="5000" u="none">
          <a:ln>
            <a:noFill/>
          </a:ln>
          <a:solidFill>
            <a:srgbClr val="FFFFFF"/>
          </a:solidFill>
          <a:effectLst>
            <a:outerShdw sx="100000" sy="100000" kx="0" ky="0" algn="b" rotWithShape="0" blurRad="50800" dist="38100" dir="5400000">
              <a:srgbClr val="000000"/>
            </a:outerShdw>
          </a:effectLst>
          <a:uFillTx/>
          <a:latin typeface="+mn-lt"/>
          <a:ea typeface="+mn-ea"/>
          <a:cs typeface="+mn-cs"/>
          <a:sym typeface="Helvetica Neue Light"/>
        </a:defRPr>
      </a:lvl1pPr>
      <a:lvl2pPr marL="1206500" marR="0" indent="-571500" algn="l" defTabSz="825500" rtl="0" latinLnBrk="0">
        <a:lnSpc>
          <a:spcPct val="100000"/>
        </a:lnSpc>
        <a:spcBef>
          <a:spcPts val="5800"/>
        </a:spcBef>
        <a:spcAft>
          <a:spcPts val="0"/>
        </a:spcAft>
        <a:buClrTx/>
        <a:buSzPct val="30000"/>
        <a:buFontTx/>
        <a:buBlip>
          <a:blip r:embed="rId3"/>
        </a:buBlip>
        <a:tabLst/>
        <a:defRPr b="0" baseline="0" cap="none" i="0" spc="0" strike="noStrike" sz="5000" u="none">
          <a:ln>
            <a:noFill/>
          </a:ln>
          <a:solidFill>
            <a:srgbClr val="FFFFFF"/>
          </a:solidFill>
          <a:effectLst>
            <a:outerShdw sx="100000" sy="100000" kx="0" ky="0" algn="b" rotWithShape="0" blurRad="50800" dist="38100" dir="5400000">
              <a:srgbClr val="000000"/>
            </a:outerShdw>
          </a:effectLst>
          <a:uFillTx/>
          <a:latin typeface="+mn-lt"/>
          <a:ea typeface="+mn-ea"/>
          <a:cs typeface="+mn-cs"/>
          <a:sym typeface="Helvetica Neue Light"/>
        </a:defRPr>
      </a:lvl2pPr>
      <a:lvl3pPr marL="1841500" marR="0" indent="-571500" algn="l" defTabSz="825500" rtl="0" latinLnBrk="0">
        <a:lnSpc>
          <a:spcPct val="100000"/>
        </a:lnSpc>
        <a:spcBef>
          <a:spcPts val="5800"/>
        </a:spcBef>
        <a:spcAft>
          <a:spcPts val="0"/>
        </a:spcAft>
        <a:buClrTx/>
        <a:buSzPct val="30000"/>
        <a:buFontTx/>
        <a:buBlip>
          <a:blip r:embed="rId3"/>
        </a:buBlip>
        <a:tabLst/>
        <a:defRPr b="0" baseline="0" cap="none" i="0" spc="0" strike="noStrike" sz="5000" u="none">
          <a:ln>
            <a:noFill/>
          </a:ln>
          <a:solidFill>
            <a:srgbClr val="FFFFFF"/>
          </a:solidFill>
          <a:effectLst>
            <a:outerShdw sx="100000" sy="100000" kx="0" ky="0" algn="b" rotWithShape="0" blurRad="50800" dist="38100" dir="5400000">
              <a:srgbClr val="000000"/>
            </a:outerShdw>
          </a:effectLst>
          <a:uFillTx/>
          <a:latin typeface="+mn-lt"/>
          <a:ea typeface="+mn-ea"/>
          <a:cs typeface="+mn-cs"/>
          <a:sym typeface="Helvetica Neue Light"/>
        </a:defRPr>
      </a:lvl3pPr>
      <a:lvl4pPr marL="2476500" marR="0" indent="-571500" algn="l" defTabSz="825500" rtl="0" latinLnBrk="0">
        <a:lnSpc>
          <a:spcPct val="100000"/>
        </a:lnSpc>
        <a:spcBef>
          <a:spcPts val="5800"/>
        </a:spcBef>
        <a:spcAft>
          <a:spcPts val="0"/>
        </a:spcAft>
        <a:buClrTx/>
        <a:buSzPct val="30000"/>
        <a:buFontTx/>
        <a:buBlip>
          <a:blip r:embed="rId3"/>
        </a:buBlip>
        <a:tabLst/>
        <a:defRPr b="0" baseline="0" cap="none" i="0" spc="0" strike="noStrike" sz="5000" u="none">
          <a:ln>
            <a:noFill/>
          </a:ln>
          <a:solidFill>
            <a:srgbClr val="FFFFFF"/>
          </a:solidFill>
          <a:effectLst>
            <a:outerShdw sx="100000" sy="100000" kx="0" ky="0" algn="b" rotWithShape="0" blurRad="50800" dist="38100" dir="5400000">
              <a:srgbClr val="000000"/>
            </a:outerShdw>
          </a:effectLst>
          <a:uFillTx/>
          <a:latin typeface="+mn-lt"/>
          <a:ea typeface="+mn-ea"/>
          <a:cs typeface="+mn-cs"/>
          <a:sym typeface="Helvetica Neue Light"/>
        </a:defRPr>
      </a:lvl4pPr>
      <a:lvl5pPr marL="3111500" marR="0" indent="-571500" algn="l" defTabSz="825500" rtl="0" latinLnBrk="0">
        <a:lnSpc>
          <a:spcPct val="100000"/>
        </a:lnSpc>
        <a:spcBef>
          <a:spcPts val="5800"/>
        </a:spcBef>
        <a:spcAft>
          <a:spcPts val="0"/>
        </a:spcAft>
        <a:buClrTx/>
        <a:buSzPct val="30000"/>
        <a:buFontTx/>
        <a:buBlip>
          <a:blip r:embed="rId3"/>
        </a:buBlip>
        <a:tabLst/>
        <a:defRPr b="0" baseline="0" cap="none" i="0" spc="0" strike="noStrike" sz="5000" u="none">
          <a:ln>
            <a:noFill/>
          </a:ln>
          <a:solidFill>
            <a:srgbClr val="FFFFFF"/>
          </a:solidFill>
          <a:effectLst>
            <a:outerShdw sx="100000" sy="100000" kx="0" ky="0" algn="b" rotWithShape="0" blurRad="50800" dist="38100" dir="5400000">
              <a:srgbClr val="000000"/>
            </a:outerShdw>
          </a:effectLst>
          <a:uFillTx/>
          <a:latin typeface="+mn-lt"/>
          <a:ea typeface="+mn-ea"/>
          <a:cs typeface="+mn-cs"/>
          <a:sym typeface="Helvetica Neue Light"/>
        </a:defRPr>
      </a:lvl5pPr>
      <a:lvl6pPr marL="3746500" marR="0" indent="-571500" algn="l" defTabSz="825500" rtl="0" latinLnBrk="0">
        <a:lnSpc>
          <a:spcPct val="100000"/>
        </a:lnSpc>
        <a:spcBef>
          <a:spcPts val="5800"/>
        </a:spcBef>
        <a:spcAft>
          <a:spcPts val="0"/>
        </a:spcAft>
        <a:buClrTx/>
        <a:buSzPct val="30000"/>
        <a:buFontTx/>
        <a:buBlip>
          <a:blip r:embed="rId3"/>
        </a:buBlip>
        <a:tabLst/>
        <a:defRPr b="0" baseline="0" cap="none" i="0" spc="0" strike="noStrike" sz="5000" u="none">
          <a:ln>
            <a:noFill/>
          </a:ln>
          <a:solidFill>
            <a:srgbClr val="FFFFFF"/>
          </a:solidFill>
          <a:effectLst>
            <a:outerShdw sx="100000" sy="100000" kx="0" ky="0" algn="b" rotWithShape="0" blurRad="50800" dist="38100" dir="5400000">
              <a:srgbClr val="000000"/>
            </a:outerShdw>
          </a:effectLst>
          <a:uFillTx/>
          <a:latin typeface="+mn-lt"/>
          <a:ea typeface="+mn-ea"/>
          <a:cs typeface="+mn-cs"/>
          <a:sym typeface="Helvetica Neue Light"/>
        </a:defRPr>
      </a:lvl6pPr>
      <a:lvl7pPr marL="4381500" marR="0" indent="-571500" algn="l" defTabSz="825500" rtl="0" latinLnBrk="0">
        <a:lnSpc>
          <a:spcPct val="100000"/>
        </a:lnSpc>
        <a:spcBef>
          <a:spcPts val="5800"/>
        </a:spcBef>
        <a:spcAft>
          <a:spcPts val="0"/>
        </a:spcAft>
        <a:buClrTx/>
        <a:buSzPct val="30000"/>
        <a:buFontTx/>
        <a:buBlip>
          <a:blip r:embed="rId3"/>
        </a:buBlip>
        <a:tabLst/>
        <a:defRPr b="0" baseline="0" cap="none" i="0" spc="0" strike="noStrike" sz="5000" u="none">
          <a:ln>
            <a:noFill/>
          </a:ln>
          <a:solidFill>
            <a:srgbClr val="FFFFFF"/>
          </a:solidFill>
          <a:effectLst>
            <a:outerShdw sx="100000" sy="100000" kx="0" ky="0" algn="b" rotWithShape="0" blurRad="50800" dist="38100" dir="5400000">
              <a:srgbClr val="000000"/>
            </a:outerShdw>
          </a:effectLst>
          <a:uFillTx/>
          <a:latin typeface="+mn-lt"/>
          <a:ea typeface="+mn-ea"/>
          <a:cs typeface="+mn-cs"/>
          <a:sym typeface="Helvetica Neue Light"/>
        </a:defRPr>
      </a:lvl7pPr>
      <a:lvl8pPr marL="5016500" marR="0" indent="-571500" algn="l" defTabSz="825500" rtl="0" latinLnBrk="0">
        <a:lnSpc>
          <a:spcPct val="100000"/>
        </a:lnSpc>
        <a:spcBef>
          <a:spcPts val="5800"/>
        </a:spcBef>
        <a:spcAft>
          <a:spcPts val="0"/>
        </a:spcAft>
        <a:buClrTx/>
        <a:buSzPct val="30000"/>
        <a:buFontTx/>
        <a:buBlip>
          <a:blip r:embed="rId3"/>
        </a:buBlip>
        <a:tabLst/>
        <a:defRPr b="0" baseline="0" cap="none" i="0" spc="0" strike="noStrike" sz="5000" u="none">
          <a:ln>
            <a:noFill/>
          </a:ln>
          <a:solidFill>
            <a:srgbClr val="FFFFFF"/>
          </a:solidFill>
          <a:effectLst>
            <a:outerShdw sx="100000" sy="100000" kx="0" ky="0" algn="b" rotWithShape="0" blurRad="50800" dist="38100" dir="5400000">
              <a:srgbClr val="000000"/>
            </a:outerShdw>
          </a:effectLst>
          <a:uFillTx/>
          <a:latin typeface="+mn-lt"/>
          <a:ea typeface="+mn-ea"/>
          <a:cs typeface="+mn-cs"/>
          <a:sym typeface="Helvetica Neue Light"/>
        </a:defRPr>
      </a:lvl8pPr>
      <a:lvl9pPr marL="5651500" marR="0" indent="-571500" algn="l" defTabSz="825500" rtl="0" latinLnBrk="0">
        <a:lnSpc>
          <a:spcPct val="100000"/>
        </a:lnSpc>
        <a:spcBef>
          <a:spcPts val="5800"/>
        </a:spcBef>
        <a:spcAft>
          <a:spcPts val="0"/>
        </a:spcAft>
        <a:buClrTx/>
        <a:buSzPct val="30000"/>
        <a:buFontTx/>
        <a:buBlip>
          <a:blip r:embed="rId3"/>
        </a:buBlip>
        <a:tabLst/>
        <a:defRPr b="0" baseline="0" cap="none" i="0" spc="0" strike="noStrike" sz="5000" u="none">
          <a:ln>
            <a:noFill/>
          </a:ln>
          <a:solidFill>
            <a:srgbClr val="FFFFFF"/>
          </a:solidFill>
          <a:effectLst>
            <a:outerShdw sx="100000" sy="100000" kx="0" ky="0" algn="b" rotWithShape="0" blurRad="50800" dist="38100" dir="5400000">
              <a:srgbClr val="000000"/>
            </a:outerShdw>
          </a:effectLst>
          <a:uFillTx/>
          <a:latin typeface="+mn-lt"/>
          <a:ea typeface="+mn-ea"/>
          <a:cs typeface="+mn-cs"/>
          <a:sym typeface="Helvetica Neue Light"/>
        </a:defRPr>
      </a:lvl9pPr>
    </p:bodyStyle>
    <p:otherStyle>
      <a:lvl1pPr marL="0" marR="0" indent="0" algn="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228600" algn="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457200" algn="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685800" algn="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914400" algn="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1143000" algn="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1371600" algn="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1600200" algn="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1828800" algn="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1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1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
</file>

<file path=ppt/slides/_rels/slide1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.png"/></Relationships>
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.png"/></Relationships>
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1.png"/></Relationships>
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
</file>

<file path=ppt/slides/_rels/slide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ZoomIN™"/>
          <p:cNvSpPr txBox="1"/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ZoomIN™</a:t>
            </a:r>
          </a:p>
        </p:txBody>
      </p:sp>
      <p:sp>
        <p:nvSpPr>
          <p:cNvPr id="120" name="Monetizing The World’s Photos"/>
          <p:cNvSpPr txBox="1"/>
          <p:nvPr>
            <p:ph type="subTitle" sz="half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Monetizing The World’s Photos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Mechanics &amp; Pricing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Mechanics &amp; Pricing</a:t>
            </a:r>
          </a:p>
        </p:txBody>
      </p:sp>
      <p:sp>
        <p:nvSpPr>
          <p:cNvPr id="149" name="We charge 10% processing fee for all photos sold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buBlip>
                <a:blip r:embed="rId2"/>
              </a:buBlip>
              <a:defRPr sz="3600"/>
            </a:pPr>
            <a:r>
              <a:t>We charge 10% processing fee for all photos sold</a:t>
            </a:r>
          </a:p>
          <a:p>
            <a:pPr lvl="1">
              <a:buBlip>
                <a:blip r:embed="rId2"/>
              </a:buBlip>
              <a:defRPr sz="3600"/>
            </a:pPr>
            <a:r>
              <a:t>Our cost of sale and distribution is ~3%</a:t>
            </a:r>
          </a:p>
          <a:p>
            <a:pPr lvl="1">
              <a:buBlip>
                <a:blip r:embed="rId2"/>
              </a:buBlip>
              <a:defRPr sz="3600"/>
            </a:pPr>
            <a:r>
              <a:t>Est. Profit Margin: ~70%</a:t>
            </a:r>
          </a:p>
          <a:p>
            <a:pPr>
              <a:buBlip>
                <a:blip r:embed="rId2"/>
              </a:buBlip>
              <a:defRPr sz="3600"/>
            </a:pPr>
            <a:r>
              <a:t>Other revenue streams (include, but will not be limited to):</a:t>
            </a:r>
          </a:p>
          <a:p>
            <a:pPr lvl="1">
              <a:buBlip>
                <a:blip r:embed="rId2"/>
              </a:buBlip>
              <a:defRPr sz="3600"/>
            </a:pPr>
            <a:r>
              <a:t>Virtual Telephone Customer Support Telephone Numbers</a:t>
            </a:r>
          </a:p>
          <a:p>
            <a:pPr lvl="2">
              <a:buBlip>
                <a:blip r:embed="rId2"/>
              </a:buBlip>
              <a:defRPr sz="3600"/>
            </a:pPr>
            <a:r>
              <a:t>Buy: 2.00 / month</a:t>
            </a:r>
          </a:p>
          <a:p>
            <a:pPr lvl="2">
              <a:buBlip>
                <a:blip r:embed="rId2"/>
              </a:buBlip>
              <a:defRPr sz="3600"/>
            </a:pPr>
            <a:r>
              <a:t>Sell:  8.00 / month</a:t>
            </a:r>
          </a:p>
          <a:p>
            <a:pPr lvl="2">
              <a:buBlip>
                <a:blip r:embed="rId2"/>
              </a:buBlip>
              <a:defRPr sz="3600"/>
            </a:pPr>
            <a:r>
              <a:t>Est. Profit Margin: 80%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ZoomIN™"/>
          <p:cNvSpPr txBox="1"/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ZoomIN™</a:t>
            </a:r>
          </a:p>
        </p:txBody>
      </p:sp>
      <p:sp>
        <p:nvSpPr>
          <p:cNvPr id="152" name="ZoomIN LLC…"/>
          <p:cNvSpPr txBox="1"/>
          <p:nvPr>
            <p:ph type="subTitle" sz="half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spcBef>
                <a:spcPts val="1100"/>
              </a:spcBef>
              <a:defRPr b="1" sz="4800">
                <a:latin typeface="Helvetica Neue"/>
                <a:ea typeface="Helvetica Neue"/>
                <a:cs typeface="Helvetica Neue"/>
                <a:sym typeface="Helvetica Neue"/>
              </a:defRPr>
            </a:pPr>
            <a:r>
              <a:t>ZoomIN LLC</a:t>
            </a:r>
          </a:p>
          <a:p>
            <a:pPr>
              <a:spcBef>
                <a:spcPts val="1100"/>
              </a:spcBef>
              <a:defRPr sz="4800"/>
            </a:pPr>
            <a:r>
              <a:t>https://ZoomIN.gallery</a:t>
            </a:r>
          </a:p>
          <a:p>
            <a:pPr>
              <a:spcBef>
                <a:spcPts val="1100"/>
              </a:spcBef>
              <a:defRPr sz="4800"/>
            </a:pPr>
            <a:r>
              <a:t>CONTACT: Shea Writer</a:t>
            </a:r>
          </a:p>
          <a:p>
            <a:pPr marL="635000" indent="-508000">
              <a:spcBef>
                <a:spcPts val="1100"/>
              </a:spcBef>
              <a:buSzPct val="100000"/>
              <a:buChar char="•"/>
              <a:defRPr sz="4800"/>
            </a:pPr>
            <a:r>
              <a:t>EMAIL: shea.writer@zoomin.galery</a:t>
            </a:r>
          </a:p>
          <a:p>
            <a:pPr marL="635000" indent="-508000">
              <a:spcBef>
                <a:spcPts val="1100"/>
              </a:spcBef>
              <a:buSzPct val="100000"/>
              <a:buChar char="•"/>
              <a:defRPr sz="4800"/>
            </a:pPr>
            <a:r>
              <a:t>TEL: +1 702 980 6266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The Opportunity…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The Opportunity…</a:t>
            </a:r>
          </a:p>
        </p:txBody>
      </p:sp>
      <p:sp>
        <p:nvSpPr>
          <p:cNvPr id="123" name="2 billion people upload 1 million photos per minute to the internet.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buBlip>
                <a:blip r:embed="rId2"/>
              </a:buBlip>
            </a:pPr>
            <a:r>
              <a:t>2 billion people upload 1 million photos per minute to the internet.</a:t>
            </a:r>
          </a:p>
          <a:p>
            <a:pPr>
              <a:buBlip>
                <a:blip r:embed="rId2"/>
              </a:buBlip>
            </a:pPr>
            <a:r>
              <a:t>99.99% of these photos (aka. </a:t>
            </a:r>
            <a:r>
              <a:rPr b="1" i="1">
                <a:latin typeface="Helvetica Neue"/>
                <a:ea typeface="Helvetica Neue"/>
                <a:cs typeface="Helvetica Neue"/>
                <a:sym typeface="Helvetica Neue"/>
              </a:rPr>
              <a:t>digital assets</a:t>
            </a:r>
            <a:r>
              <a:t>) are totally unprotected.</a:t>
            </a:r>
          </a:p>
          <a:p>
            <a:pPr>
              <a:buBlip>
                <a:blip r:embed="rId2"/>
              </a:buBlip>
            </a:pPr>
            <a:r>
              <a:t>(And everyone wants flattering photos of themselves.)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ZoomIN Technology &amp; Solution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ZoomIN Technology &amp; Solution</a:t>
            </a:r>
          </a:p>
        </p:txBody>
      </p:sp>
      <p:sp>
        <p:nvSpPr>
          <p:cNvPr id="126" name="ZoomIN™ transforms every uploaded photo into a protected asset: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buBlip>
                <a:blip r:embed="rId2"/>
              </a:buBlip>
            </a:pPr>
            <a:r>
              <a:t>ZoomIN™ transforms every uploaded photo into a </a:t>
            </a:r>
            <a:r>
              <a:rPr b="1" i="1">
                <a:latin typeface="Helvetica Neue"/>
                <a:ea typeface="Helvetica Neue"/>
                <a:cs typeface="Helvetica Neue"/>
                <a:sym typeface="Helvetica Neue"/>
              </a:rPr>
              <a:t>protected</a:t>
            </a:r>
            <a:r>
              <a:t> asset:</a:t>
            </a:r>
          </a:p>
          <a:p>
            <a:pPr lvl="1">
              <a:buBlip>
                <a:blip r:embed="rId2"/>
              </a:buBlip>
            </a:pPr>
            <a:r>
              <a:t>Auto-Brandmarking</a:t>
            </a:r>
          </a:p>
          <a:p>
            <a:pPr lvl="1">
              <a:buBlip>
                <a:blip r:embed="rId2"/>
              </a:buBlip>
            </a:pPr>
            <a:r>
              <a:t>Active Pricing</a:t>
            </a:r>
          </a:p>
          <a:p>
            <a:pPr lvl="1">
              <a:buBlip>
                <a:blip r:embed="rId2"/>
              </a:buBlip>
            </a:pPr>
            <a:r>
              <a:t>Secured e-commerce gallery “link” (to facilitate photo/digital asset sales)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ZoomIN Venture Statu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ZoomIN Venture Status</a:t>
            </a:r>
          </a:p>
        </p:txBody>
      </p:sp>
      <p:sp>
        <p:nvSpPr>
          <p:cNvPr id="129" name="ZoomIN is currently live &amp; online, but offcially un-promoted &amp; un-supported.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buBlip>
                <a:blip r:embed="rId2"/>
              </a:buBlip>
            </a:pPr>
            <a:r>
              <a:t>ZoomIN is currently live &amp; online, but offcially un-promoted &amp; un-supported.</a:t>
            </a:r>
          </a:p>
          <a:p>
            <a:pPr>
              <a:buBlip>
                <a:blip r:embed="rId2"/>
              </a:buBlip>
            </a:pPr>
            <a:r>
              <a:t>ZoomIN is ready for market launch.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ZoomIN Team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ZoomIN Team</a:t>
            </a:r>
          </a:p>
        </p:txBody>
      </p:sp>
      <p:sp>
        <p:nvSpPr>
          <p:cNvPr id="132" name="Shea Writer: Interim CEO/CFO…"/>
          <p:cNvSpPr txBox="1"/>
          <p:nvPr>
            <p:ph type="body" sz="quarter" idx="1"/>
          </p:nvPr>
        </p:nvSpPr>
        <p:spPr>
          <a:xfrm>
            <a:off x="1473200" y="3898900"/>
            <a:ext cx="6654800" cy="8039100"/>
          </a:xfrm>
          <a:prstGeom prst="rect">
            <a:avLst/>
          </a:prstGeom>
          <a:ln>
            <a:solidFill>
              <a:srgbClr val="FFFFFF"/>
            </a:solidFill>
          </a:ln>
        </p:spPr>
        <p:txBody>
          <a:bodyPr anchor="t">
            <a:normAutofit fontScale="100000" lnSpcReduction="0"/>
          </a:bodyPr>
          <a:lstStyle/>
          <a:p>
            <a:pPr marL="502919" indent="-502919" defTabSz="726440">
              <a:spcBef>
                <a:spcPts val="2900"/>
              </a:spcBef>
              <a:buBlip>
                <a:blip r:embed="rId2"/>
              </a:buBlip>
              <a:defRPr sz="3343">
                <a:effectLst>
                  <a:outerShdw sx="100000" sy="100000" kx="0" ky="0" algn="b" rotWithShape="0" blurRad="44704" dist="33528" dir="5400000">
                    <a:srgbClr val="000000"/>
                  </a:outerShdw>
                </a:effectLst>
              </a:defRPr>
            </a:pPr>
            <a:r>
              <a:t>Shea Writer: Interim CEO/CFO</a:t>
            </a:r>
          </a:p>
          <a:p>
            <a:pPr lvl="1" marL="1061719" indent="-502919" defTabSz="726440">
              <a:spcBef>
                <a:spcPts val="2900"/>
              </a:spcBef>
              <a:buBlip>
                <a:blip r:embed="rId2"/>
              </a:buBlip>
              <a:defRPr sz="3343">
                <a:effectLst>
                  <a:outerShdw sx="100000" sy="100000" kx="0" ky="0" algn="b" rotWithShape="0" blurRad="44704" dist="33528" dir="5400000">
                    <a:srgbClr val="000000"/>
                  </a:outerShdw>
                </a:effectLst>
              </a:defRPr>
            </a:pPr>
            <a:r>
              <a:t>10+ years of experience as a successful entrepreneur in the field of internet technologies.</a:t>
            </a:r>
          </a:p>
          <a:p>
            <a:pPr lvl="1" marL="1061719" indent="-502919" defTabSz="726440">
              <a:spcBef>
                <a:spcPts val="2900"/>
              </a:spcBef>
              <a:buBlip>
                <a:blip r:embed="rId2"/>
              </a:buBlip>
              <a:defRPr sz="3343">
                <a:effectLst>
                  <a:outerShdw sx="100000" sy="100000" kx="0" ky="0" algn="b" rotWithShape="0" blurRad="44704" dist="33528" dir="5400000">
                    <a:srgbClr val="000000"/>
                  </a:outerShdw>
                </a:effectLst>
              </a:defRPr>
            </a:pPr>
            <a:r>
              <a:t>Multi-national patent holder in the field of remote identity verification.</a:t>
            </a:r>
          </a:p>
          <a:p>
            <a:pPr lvl="1" marL="1061719" indent="-502919" defTabSz="726440">
              <a:spcBef>
                <a:spcPts val="2900"/>
              </a:spcBef>
              <a:buBlip>
                <a:blip r:embed="rId2"/>
              </a:buBlip>
              <a:defRPr sz="3343">
                <a:effectLst>
                  <a:outerShdw sx="100000" sy="100000" kx="0" ky="0" algn="b" rotWithShape="0" blurRad="44704" dist="33528" dir="5400000">
                    <a:srgbClr val="000000"/>
                  </a:outerShdw>
                </a:effectLst>
              </a:defRPr>
            </a:pPr>
            <a:r>
              <a:t>Experienced with in taking product ideas from inception to market launch (PAYYAP.network; Peephole.Online, and more)</a:t>
            </a:r>
          </a:p>
        </p:txBody>
      </p:sp>
      <p:sp>
        <p:nvSpPr>
          <p:cNvPr id="133" name="Mohammad Shahid Ulla: Sr. Service Engineer…"/>
          <p:cNvSpPr/>
          <p:nvPr/>
        </p:nvSpPr>
        <p:spPr>
          <a:xfrm>
            <a:off x="8890000" y="3898900"/>
            <a:ext cx="6654800" cy="8039100"/>
          </a:xfrm>
          <a:prstGeom prst="rect">
            <a:avLst/>
          </a:prstGeom>
          <a:ln w="12700">
            <a:solidFill>
              <a:srgbClr val="FFFFFF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3500" tIns="63500" rIns="63500" bIns="63500"/>
          <a:lstStyle/>
          <a:p>
            <a:pPr marL="571500" indent="-571500" algn="l">
              <a:spcBef>
                <a:spcPts val="3400"/>
              </a:spcBef>
              <a:buSzPct val="30000"/>
              <a:buBlip>
                <a:blip r:embed="rId2"/>
              </a:buBlip>
              <a:defRPr sz="3800">
                <a:effectLst>
                  <a:outerShdw sx="100000" sy="100000" kx="0" ky="0" algn="b" rotWithShape="0" blurRad="50800" dist="38100" dir="5400000">
                    <a:srgbClr val="000000"/>
                  </a:outerShdw>
                </a:effectLst>
              </a:defRPr>
            </a:pPr>
            <a:r>
              <a:t>Mohammad Shahid Ulla: Sr. Service Engineer</a:t>
            </a:r>
          </a:p>
          <a:p>
            <a:pPr lvl="1" marL="571500" indent="-571500" algn="l">
              <a:spcBef>
                <a:spcPts val="3400"/>
              </a:spcBef>
              <a:buSzPct val="30000"/>
              <a:buBlip>
                <a:blip r:embed="rId2"/>
              </a:buBlip>
              <a:defRPr sz="3800">
                <a:effectLst>
                  <a:outerShdw sx="100000" sy="100000" kx="0" ky="0" algn="b" rotWithShape="0" blurRad="50800" dist="38100" dir="5400000">
                    <a:srgbClr val="000000"/>
                  </a:outerShdw>
                </a:effectLst>
              </a:defRPr>
            </a:pPr>
            <a:r>
              <a:t>8+ years of software design and development experience.</a:t>
            </a:r>
          </a:p>
          <a:p>
            <a:pPr lvl="1" marL="571500" indent="-571500" algn="l">
              <a:spcBef>
                <a:spcPts val="3400"/>
              </a:spcBef>
              <a:buSzPct val="30000"/>
              <a:buBlip>
                <a:blip r:embed="rId2"/>
              </a:buBlip>
              <a:defRPr sz="3800">
                <a:effectLst>
                  <a:outerShdw sx="100000" sy="100000" kx="0" ky="0" algn="b" rotWithShape="0" blurRad="50800" dist="38100" dir="5400000">
                    <a:srgbClr val="000000"/>
                  </a:outerShdw>
                </a:effectLst>
              </a:defRPr>
            </a:pPr>
            <a:r>
              <a:t>Proficient in the following programming languages: C#, ASP.NET, MVC, PHP, Java, Objective C, MS SQL Server, MySql, HTML, CSS, JS, jQuery, UML and more.</a:t>
            </a:r>
          </a:p>
          <a:p>
            <a:pPr lvl="1" marL="571500" indent="-571500" algn="l">
              <a:spcBef>
                <a:spcPts val="3400"/>
              </a:spcBef>
              <a:buSzPct val="30000"/>
              <a:buBlip>
                <a:blip r:embed="rId2"/>
              </a:buBlip>
              <a:defRPr sz="3800">
                <a:effectLst>
                  <a:outerShdw sx="100000" sy="100000" kx="0" ky="0" algn="b" rotWithShape="0" blurRad="50800" dist="38100" dir="5400000">
                    <a:srgbClr val="000000"/>
                  </a:outerShdw>
                </a:effectLst>
              </a:defRPr>
            </a:pPr>
          </a:p>
          <a:p>
            <a:pPr lvl="1" marL="571500" indent="-571500" algn="l">
              <a:spcBef>
                <a:spcPts val="3400"/>
              </a:spcBef>
              <a:buSzPct val="30000"/>
              <a:buBlip>
                <a:blip r:embed="rId2"/>
              </a:buBlip>
              <a:defRPr sz="3800">
                <a:effectLst>
                  <a:outerShdw sx="100000" sy="100000" kx="0" ky="0" algn="b" rotWithShape="0" blurRad="50800" dist="38100" dir="5400000">
                    <a:srgbClr val="000000"/>
                  </a:outerShdw>
                </a:effectLst>
              </a:defRPr>
            </a:pPr>
            <a:r>
              <a:t>Experienced with in taking product ideas from inception to market launch (PAYYAP.network; Peephole.Online, and more)</a:t>
            </a:r>
          </a:p>
        </p:txBody>
      </p:sp>
      <p:sp>
        <p:nvSpPr>
          <p:cNvPr id="134" name="Tya Writer: Interface Design, Marketing &amp; Customer Service…"/>
          <p:cNvSpPr/>
          <p:nvPr/>
        </p:nvSpPr>
        <p:spPr>
          <a:xfrm>
            <a:off x="16319500" y="3898900"/>
            <a:ext cx="6654800" cy="8039100"/>
          </a:xfrm>
          <a:prstGeom prst="rect">
            <a:avLst/>
          </a:prstGeom>
          <a:ln w="12700">
            <a:solidFill>
              <a:srgbClr val="FFFFFF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3500" tIns="63500" rIns="63500" bIns="63500">
            <a:normAutofit fontScale="100000" lnSpcReduction="0"/>
          </a:bodyPr>
          <a:lstStyle/>
          <a:p>
            <a:pPr marL="571500" indent="-571500" algn="l">
              <a:spcBef>
                <a:spcPts val="3400"/>
              </a:spcBef>
              <a:buSzPct val="30000"/>
              <a:buBlip>
                <a:blip r:embed="rId2"/>
              </a:buBlip>
              <a:defRPr sz="3800">
                <a:effectLst>
                  <a:outerShdw sx="100000" sy="100000" kx="0" ky="0" algn="b" rotWithShape="0" blurRad="50800" dist="38100" dir="5400000">
                    <a:srgbClr val="000000"/>
                  </a:outerShdw>
                </a:effectLst>
              </a:defRPr>
            </a:pPr>
            <a:r>
              <a:t>Tya Writer: Interface Design, Marketing &amp; Customer Service</a:t>
            </a:r>
          </a:p>
          <a:p>
            <a:pPr lvl="1" marL="571500" indent="-571500" algn="l">
              <a:spcBef>
                <a:spcPts val="3400"/>
              </a:spcBef>
              <a:buSzPct val="30000"/>
              <a:buBlip>
                <a:blip r:embed="rId2"/>
              </a:buBlip>
              <a:defRPr sz="3800">
                <a:effectLst>
                  <a:outerShdw sx="100000" sy="100000" kx="0" ky="0" algn="b" rotWithShape="0" blurRad="50800" dist="38100" dir="5400000">
                    <a:srgbClr val="000000"/>
                  </a:outerShdw>
                </a:effectLst>
              </a:defRPr>
            </a:pPr>
            <a:r>
              <a:t>6+ years of experience as a an online and social marketing manager.</a:t>
            </a:r>
          </a:p>
          <a:p>
            <a:pPr lvl="1" marL="571500" indent="-571500" algn="l">
              <a:spcBef>
                <a:spcPts val="3400"/>
              </a:spcBef>
              <a:buSzPct val="30000"/>
              <a:buBlip>
                <a:blip r:embed="rId2"/>
              </a:buBlip>
              <a:defRPr sz="3800">
                <a:effectLst>
                  <a:outerShdw sx="100000" sy="100000" kx="0" ky="0" algn="b" rotWithShape="0" blurRad="50800" dist="38100" dir="5400000">
                    <a:srgbClr val="000000"/>
                  </a:outerShdw>
                </a:effectLst>
              </a:defRPr>
            </a:pPr>
            <a:r>
              <a:t>Fully versed in all manners of Public Relations, Press Releases, Online Advertising (e.g., Bing, Google Adwords™, and more.)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Market Comparison / Con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Market Comparison / Context</a:t>
            </a:r>
          </a:p>
        </p:txBody>
      </p:sp>
      <p:sp>
        <p:nvSpPr>
          <p:cNvPr id="137" name="ZoomIN Market Research (*).pdf (accompanied)"/>
          <p:cNvSpPr txBox="1"/>
          <p:nvPr>
            <p:ph type="body" sz="quarter" idx="1"/>
          </p:nvPr>
        </p:nvSpPr>
        <p:spPr>
          <a:xfrm>
            <a:off x="1492250" y="3873500"/>
            <a:ext cx="9639300" cy="2944615"/>
          </a:xfrm>
          <a:prstGeom prst="rect">
            <a:avLst/>
          </a:prstGeom>
        </p:spPr>
        <p:txBody>
          <a:bodyPr/>
          <a:lstStyle>
            <a:lvl1pPr>
              <a:buBlip>
                <a:blip r:embed="rId2"/>
              </a:buBlip>
            </a:lvl1pPr>
          </a:lstStyle>
          <a:p>
            <a:pPr/>
            <a:r>
              <a:t>ZoomIN Market Research (*).pdf (accompanied)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trengths &amp; Weaknesse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Strengths &amp; Weaknesses</a:t>
            </a:r>
          </a:p>
        </p:txBody>
      </p:sp>
      <p:sp>
        <p:nvSpPr>
          <p:cNvPr id="140" name="Weakness:…"/>
          <p:cNvSpPr txBox="1"/>
          <p:nvPr>
            <p:ph type="body" idx="1"/>
          </p:nvPr>
        </p:nvSpPr>
        <p:spPr>
          <a:xfrm>
            <a:off x="1371600" y="3491259"/>
            <a:ext cx="18546961" cy="8867082"/>
          </a:xfrm>
          <a:prstGeom prst="rect">
            <a:avLst/>
          </a:prstGeom>
        </p:spPr>
        <p:txBody>
          <a:bodyPr/>
          <a:lstStyle/>
          <a:p>
            <a:pPr>
              <a:spcBef>
                <a:spcPts val="2000"/>
              </a:spcBef>
              <a:buBlip>
                <a:blip r:embed="rId2"/>
              </a:buBlip>
            </a:pPr>
            <a:r>
              <a:t>Weakness:</a:t>
            </a:r>
          </a:p>
          <a:p>
            <a:pPr lvl="1">
              <a:spcBef>
                <a:spcPts val="2000"/>
              </a:spcBef>
              <a:buBlip>
                <a:blip r:embed="rId2"/>
              </a:buBlip>
            </a:pPr>
            <a:r>
              <a:t>Crowded Market</a:t>
            </a:r>
          </a:p>
          <a:p>
            <a:pPr lvl="1">
              <a:spcBef>
                <a:spcPts val="2000"/>
              </a:spcBef>
              <a:buBlip>
                <a:blip r:embed="rId2"/>
              </a:buBlip>
            </a:pPr>
            <a:r>
              <a:t>Small Fish in Big Pond</a:t>
            </a:r>
          </a:p>
          <a:p>
            <a:pPr>
              <a:spcBef>
                <a:spcPts val="2000"/>
              </a:spcBef>
              <a:buBlip>
                <a:blip r:embed="rId2"/>
              </a:buBlip>
            </a:pPr>
            <a:r>
              <a:t>Strengths:</a:t>
            </a:r>
          </a:p>
          <a:p>
            <a:pPr lvl="1">
              <a:spcBef>
                <a:spcPts val="2000"/>
              </a:spcBef>
              <a:buBlip>
                <a:blip r:embed="rId2"/>
              </a:buBlip>
            </a:pPr>
            <a:r>
              <a:t>Fully Integrated Camera App + Online Ecommerce Gallery</a:t>
            </a:r>
          </a:p>
          <a:p>
            <a:pPr lvl="1">
              <a:spcBef>
                <a:spcPts val="2000"/>
              </a:spcBef>
              <a:buBlip>
                <a:blip r:embed="rId2"/>
              </a:buBlip>
            </a:pPr>
            <a:r>
              <a:t>Fully Integrated Digital Asset Security &amp; Monetization</a:t>
            </a:r>
          </a:p>
          <a:p>
            <a:pPr lvl="1">
              <a:spcBef>
                <a:spcPts val="2000"/>
              </a:spcBef>
              <a:buBlip>
                <a:blip r:embed="rId2"/>
              </a:buBlip>
            </a:pPr>
            <a:r>
              <a:t>Multi-Billion Dollar Opportunity</a:t>
            </a:r>
          </a:p>
          <a:p>
            <a:pPr lvl="1">
              <a:spcBef>
                <a:spcPts val="2000"/>
              </a:spcBef>
              <a:buBlip>
                <a:blip r:embed="rId2"/>
              </a:buBlip>
            </a:pPr>
            <a:r>
              <a:t>Home-Based Business Opportunity (First Mover)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Business Model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Business Model</a:t>
            </a:r>
          </a:p>
        </p:txBody>
      </p:sp>
      <p:sp>
        <p:nvSpPr>
          <p:cNvPr id="143" name="High Protfit Margin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buBlip>
                <a:blip r:embed="rId2"/>
              </a:buBlip>
            </a:pPr>
            <a:r>
              <a:t>High </a:t>
            </a:r>
            <a:r>
              <a:rPr sz="4943"/>
              <a:t>Protfit</a:t>
            </a:r>
            <a:r>
              <a:t> Margin</a:t>
            </a:r>
          </a:p>
          <a:p>
            <a:pPr>
              <a:buBlip>
                <a:blip r:embed="rId2"/>
              </a:buBlip>
            </a:pPr>
            <a:r>
              <a:t>Mass Market / High Volume Appeal</a:t>
            </a:r>
          </a:p>
          <a:p>
            <a:pPr>
              <a:buBlip>
                <a:blip r:embed="rId2"/>
              </a:buBlip>
            </a:pPr>
            <a:r>
              <a:rPr b="1">
                <a:latin typeface="Helvetica Neue"/>
                <a:ea typeface="Helvetica Neue"/>
                <a:cs typeface="Helvetica Neue"/>
                <a:sym typeface="Helvetica Neue"/>
              </a:rPr>
              <a:t>ZoomIN.camera</a:t>
            </a:r>
            <a:r>
              <a:t> = Built-In Watermarking &amp; Digital Asset Protection</a:t>
            </a:r>
          </a:p>
          <a:p>
            <a:pPr>
              <a:buBlip>
                <a:blip r:embed="rId2"/>
              </a:buBlip>
            </a:pPr>
            <a:r>
              <a:rPr b="1">
                <a:latin typeface="Helvetica Neue"/>
                <a:ea typeface="Helvetica Neue"/>
                <a:cs typeface="Helvetica Neue"/>
                <a:sym typeface="Helvetica Neue"/>
              </a:rPr>
              <a:t>ZoomIN.gallery</a:t>
            </a:r>
            <a:r>
              <a:t> = Turn-Key Digital Asset Distribution &amp; Monetization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Partners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Partners</a:t>
            </a:r>
          </a:p>
        </p:txBody>
      </p:sp>
      <p:sp>
        <p:nvSpPr>
          <p:cNvPr id="146" name="ZoomIN™ App Partners: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buBlip>
                <a:blip r:embed="rId2"/>
              </a:buBlip>
            </a:pPr>
            <a:r>
              <a:t>ZoomIN™ App Partners:</a:t>
            </a:r>
          </a:p>
          <a:p>
            <a:pPr lvl="1">
              <a:buBlip>
                <a:blip r:embed="rId2"/>
              </a:buBlip>
            </a:pPr>
            <a:r>
              <a:t>ZoomIN has created a “plugin” that enables any App maker to seamlessly integrate the ZoomIN gallery for e-comerce photo storage and hosting.</a:t>
            </a:r>
          </a:p>
          <a:p>
            <a:pPr>
              <a:buBlip>
                <a:blip r:embed="rId2"/>
              </a:buBlip>
            </a:pPr>
            <a:r>
              <a:t>Home Based Business Entrepreneurs:</a:t>
            </a:r>
          </a:p>
          <a:p>
            <a:pPr lvl="1">
              <a:buBlip>
                <a:blip r:embed="rId2"/>
              </a:buBlip>
            </a:pPr>
            <a:r>
              <a:t>ZoomIN has developed a franchise-style opportunity for entrepreneurs with time and a high-quality camera / smartphone.  Tutorials teach members how to make money by taking quality photos of — anyone.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_rels/theme1.xml.rels><?xml version="1.0" encoding="UTF-8" standalone="yes"?><Relationships xmlns="http://schemas.openxmlformats.org/package/2006/relationships"><Relationship Id="rId1" Type="http://schemas.openxmlformats.org/officeDocument/2006/relationships/image" Target="../media/image2.png"/></Relationships>

</file>

<file path=ppt/theme/_rels/theme2.xml.rels><?xml version="1.0" encoding="UTF-8" standalone="yes"?><Relationships xmlns="http://schemas.openxmlformats.org/package/2006/relationships"><Relationship Id="rId1" Type="http://schemas.openxmlformats.org/officeDocument/2006/relationships/image" Target="../media/image2.png"/></Relationships>

</file>

<file path=ppt/theme/theme1.xml><?xml version="1.0" encoding="utf-8"?>
<a:theme xmlns:a="http://schemas.openxmlformats.org/drawingml/2006/main" xmlns:r="http://schemas.openxmlformats.org/officeDocument/2006/relationships" name="Industrial">
  <a:themeElements>
    <a:clrScheme name="Industrial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073CF"/>
      </a:accent1>
      <a:accent2>
        <a:srgbClr val="1A941F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Industrial">
      <a:majorFont>
        <a:latin typeface="Helvetica Neue Light"/>
        <a:ea typeface="Helvetica Neue Light"/>
        <a:cs typeface="Helvetica Neue Light"/>
      </a:majorFont>
      <a:minorFont>
        <a:latin typeface="Helvetica Neue Light"/>
        <a:ea typeface="Helvetica Neue Light"/>
        <a:cs typeface="Helvetica Neue Light"/>
      </a:minorFont>
    </a:fontScheme>
    <a:fmtScheme name="Industrial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5000" u="none" kumimoji="0" normalizeH="0">
            <a:ln>
              <a:noFill/>
            </a:ln>
            <a:solidFill>
              <a:srgbClr val="FFFFFF"/>
            </a:solidFill>
            <a:effectLst>
              <a:outerShdw sx="100000" sy="100000" kx="0" ky="0" algn="b" rotWithShape="0" blurRad="38100" dist="64529" dir="2700000">
                <a:srgbClr val="000000">
                  <a:alpha val="48275"/>
                </a:srgbClr>
              </a:outerShdw>
            </a:effectLst>
            <a:uFillTx/>
            <a:latin typeface="+mn-lt"/>
            <a:ea typeface="+mn-ea"/>
            <a:cs typeface="+mn-cs"/>
            <a:sym typeface="Helvetica Neue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127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5800" u="none" kumimoji="0" normalizeH="0">
            <a:ln>
              <a:noFill/>
            </a:ln>
            <a:solidFill>
              <a:srgbClr val="FFFFFF"/>
            </a:solidFill>
            <a:effectLst>
              <a:outerShdw sx="100000" sy="100000" kx="0" ky="0" algn="b" rotWithShape="0" blurRad="38100" dist="64529" dir="2700000">
                <a:srgbClr val="000000">
                  <a:alpha val="48275"/>
                </a:srgbClr>
              </a:outerShdw>
            </a:effectLst>
            <a:uFillTx/>
            <a:latin typeface="+mn-lt"/>
            <a:ea typeface="+mn-ea"/>
            <a:cs typeface="+mn-cs"/>
            <a:sym typeface="Helvetica Neue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Industrial">
  <a:themeElements>
    <a:clrScheme name="Industrial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073CF"/>
      </a:accent1>
      <a:accent2>
        <a:srgbClr val="1A941F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Industrial">
      <a:majorFont>
        <a:latin typeface="Helvetica Neue Light"/>
        <a:ea typeface="Helvetica Neue Light"/>
        <a:cs typeface="Helvetica Neue Light"/>
      </a:majorFont>
      <a:minorFont>
        <a:latin typeface="Helvetica Neue Light"/>
        <a:ea typeface="Helvetica Neue Light"/>
        <a:cs typeface="Helvetica Neue Light"/>
      </a:minorFont>
    </a:fontScheme>
    <a:fmtScheme name="Industrial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5000" u="none" kumimoji="0" normalizeH="0">
            <a:ln>
              <a:noFill/>
            </a:ln>
            <a:solidFill>
              <a:srgbClr val="FFFFFF"/>
            </a:solidFill>
            <a:effectLst>
              <a:outerShdw sx="100000" sy="100000" kx="0" ky="0" algn="b" rotWithShape="0" blurRad="38100" dist="64529" dir="2700000">
                <a:srgbClr val="000000">
                  <a:alpha val="48275"/>
                </a:srgbClr>
              </a:outerShdw>
            </a:effectLst>
            <a:uFillTx/>
            <a:latin typeface="+mn-lt"/>
            <a:ea typeface="+mn-ea"/>
            <a:cs typeface="+mn-cs"/>
            <a:sym typeface="Helvetica Neue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127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5800" u="none" kumimoji="0" normalizeH="0">
            <a:ln>
              <a:noFill/>
            </a:ln>
            <a:solidFill>
              <a:srgbClr val="FFFFFF"/>
            </a:solidFill>
            <a:effectLst>
              <a:outerShdw sx="100000" sy="100000" kx="0" ky="0" algn="b" rotWithShape="0" blurRad="38100" dist="64529" dir="2700000">
                <a:srgbClr val="000000">
                  <a:alpha val="48275"/>
                </a:srgbClr>
              </a:outerShdw>
            </a:effectLst>
            <a:uFillTx/>
            <a:latin typeface="+mn-lt"/>
            <a:ea typeface="+mn-ea"/>
            <a:cs typeface="+mn-cs"/>
            <a:sym typeface="Helvetica Neue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